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Libre Franklin"/>
      <p:regular r:id="rId48"/>
      <p:bold r:id="rId49"/>
      <p:italic r:id="rId50"/>
      <p:boldItalic r:id="rId51"/>
    </p:embeddedFont>
    <p:embeddedFont>
      <p:font typeface="Assistant"/>
      <p:regular r:id="rId52"/>
      <p:bold r:id="rId53"/>
    </p:embeddedFont>
    <p:embeddedFont>
      <p:font typeface="Roboto Mono"/>
      <p:regular r:id="rId54"/>
      <p:bold r:id="rId55"/>
      <p:italic r:id="rId56"/>
      <p:boldItalic r:id="rId57"/>
    </p:embeddedFont>
    <p:embeddedFont>
      <p:font typeface="Open Sans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2" roundtripDataSignature="AMtx7mgM2JFtZRCFRdlfJZP7CW4TzwgM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Raleway-regular.fntdata"/><Relationship Id="rId43" Type="http://schemas.openxmlformats.org/officeDocument/2006/relationships/slide" Target="slides/slide39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ibreFranklin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LibreFranklin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customschemas.google.com/relationships/presentationmetadata" Target="metadata"/><Relationship Id="rId61" Type="http://schemas.openxmlformats.org/officeDocument/2006/relationships/font" Target="fonts/OpenSans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OpenSans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LibreFranklin-boldItalic.fntdata"/><Relationship Id="rId50" Type="http://schemas.openxmlformats.org/officeDocument/2006/relationships/font" Target="fonts/LibreFranklin-italic.fntdata"/><Relationship Id="rId53" Type="http://schemas.openxmlformats.org/officeDocument/2006/relationships/font" Target="fonts/Assistant-bold.fntdata"/><Relationship Id="rId52" Type="http://schemas.openxmlformats.org/officeDocument/2006/relationships/font" Target="fonts/Assistant-regular.fntdata"/><Relationship Id="rId11" Type="http://schemas.openxmlformats.org/officeDocument/2006/relationships/slide" Target="slides/slide7.xml"/><Relationship Id="rId55" Type="http://schemas.openxmlformats.org/officeDocument/2006/relationships/font" Target="fonts/RobotoMono-bold.fntdata"/><Relationship Id="rId10" Type="http://schemas.openxmlformats.org/officeDocument/2006/relationships/slide" Target="slides/slide6.xml"/><Relationship Id="rId54" Type="http://schemas.openxmlformats.org/officeDocument/2006/relationships/font" Target="fonts/RobotoMono-regular.fntdata"/><Relationship Id="rId13" Type="http://schemas.openxmlformats.org/officeDocument/2006/relationships/slide" Target="slides/slide9.xml"/><Relationship Id="rId57" Type="http://schemas.openxmlformats.org/officeDocument/2006/relationships/font" Target="fonts/RobotoMono-boldItalic.fntdata"/><Relationship Id="rId12" Type="http://schemas.openxmlformats.org/officeDocument/2006/relationships/slide" Target="slides/slide8.xml"/><Relationship Id="rId56" Type="http://schemas.openxmlformats.org/officeDocument/2006/relationships/font" Target="fonts/RobotoMono-italic.fntdata"/><Relationship Id="rId15" Type="http://schemas.openxmlformats.org/officeDocument/2006/relationships/slide" Target="slides/slide11.xml"/><Relationship Id="rId59" Type="http://schemas.openxmlformats.org/officeDocument/2006/relationships/font" Target="fonts/OpenSans-bold.fntdata"/><Relationship Id="rId14" Type="http://schemas.openxmlformats.org/officeDocument/2006/relationships/slide" Target="slides/slide10.xml"/><Relationship Id="rId58" Type="http://schemas.openxmlformats.org/officeDocument/2006/relationships/font" Target="fonts/OpenSans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49100e08a3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49100e08a3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KK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406075bd8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406075bd8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406075bd8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406075bd8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406075bd8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406075bd8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interpolation from the dephasing channel to the depolarization channel.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406075bd8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406075bd8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406075bd8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406075bd8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406075bd8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406075bd8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Graph surgeries lack optimal guidance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When designing the code, we modify a kind of "graph structure" with adjustable parts—but there’s no clear rulebook for where or how to place these adjustable pieces, so we have to guess or try different things.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Recovery map construction is challenging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To fix errors after the noise hits, we need to design a special correction step—but figuring out the best one can be hard, especially if we don’t fully understand the noise, and training one with a circuit can take a lot of time and computer power.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Encoding map optimization is unexplored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Right now, the method focuses on how to correct the logical information, but we haven’t yet explored how to redesign the </a:t>
            </a:r>
            <a:r>
              <a:rPr i="1" lang="en">
                <a:solidFill>
                  <a:schemeClr val="dk1"/>
                </a:solidFill>
              </a:rPr>
              <a:t>input step</a:t>
            </a:r>
            <a:r>
              <a:rPr lang="en">
                <a:solidFill>
                  <a:schemeClr val="dk1"/>
                </a:solidFill>
              </a:rPr>
              <a:t> (the encoding) to make the whole process simpler or more efficient—that’s still a new idea to try.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49100e08a3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49100e08a3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49100e08a3_4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49100e08a3_4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quon language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quon graph for VGQEC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just visual representations^^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SDP for optimal recovery map (optimal channel fidelity). </a:t>
            </a:r>
            <a:r>
              <a:rPr lang="en"/>
              <a:t>Changes recovery circuit for optimal recovery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Did not graph additional methods for </a:t>
            </a:r>
            <a:r>
              <a:rPr lang="en"/>
              <a:t>comparison</a:t>
            </a:r>
            <a:r>
              <a:rPr lang="en"/>
              <a:t>: Q_0, Numerically-optimized,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actual hardware </a:t>
            </a:r>
            <a:r>
              <a:rPr lang="en"/>
              <a:t>implementation</a:t>
            </a:r>
            <a:r>
              <a:rPr lang="en"/>
              <a:t> using PHOTONIC REALIZATION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did not make a specific optimizer for our implementation. Found one online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49100e08a3_4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49100e08a3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49100e08a3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49100e08a3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thing we need to do is set the logical qubit to a given state so we are able to test for multiple different gates and taking the invers of that gate before measuring.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49100e08a3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49100e08a3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KK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40595da41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40595da41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Lina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the paper this was done by choosing one of these random gates, which is what we have implemented in a similar way to what we did in the hands on 4 with the cliffords gate.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49100e08a3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49100e08a3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 - from one logical qubit to n physical qubits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405b507b2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405b507b2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Lina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talked about earlier, one encoding map and one VQC.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original encoding they use for 3 qubit is repetition code, so we use that encoding</a:t>
            </a:r>
            <a:r>
              <a:rPr lang="en">
                <a:solidFill>
                  <a:schemeClr val="dk1"/>
                </a:solidFill>
              </a:rPr>
              <a:t>. Variational code taken from the paper. Assumption: L is 2. Paper does not say anything explicitly for 3 qubit VGQEC, but mentions L=2 for another imlpementaion.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405b507b2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405b507b2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Lina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qubit - 513 original encoding where alpha is -pi/2. </a:t>
            </a:r>
            <a:r>
              <a:rPr lang="en">
                <a:solidFill>
                  <a:schemeClr val="dk1"/>
                </a:solidFill>
              </a:rPr>
              <a:t>Variational code taken from the paper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49100e08a3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49100e08a3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qml.AmplitudeDamping for values between 0 and 0.5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40595da41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40595da41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KK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40595da41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40595da41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KK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49100e08a3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49100e08a3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KK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405b507b2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405b507b2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BLUE, RED , BLACK, RX,RZ, RZZ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Since this is a small circuit, the variational quantum circuit should be able to correct the error by it self when </a:t>
            </a:r>
            <a:r>
              <a:rPr lang="en">
                <a:solidFill>
                  <a:schemeClr val="dk1"/>
                </a:solidFill>
              </a:rPr>
              <a:t>optimizing (assumption from appendix, nothing is specifically said, we tried both and got better result without)</a:t>
            </a:r>
            <a:r>
              <a:rPr lang="en">
                <a:solidFill>
                  <a:schemeClr val="dk1"/>
                </a:solidFill>
              </a:rPr>
              <a:t>. This is why the recovery map is not used for the 3-qubit VGQEC and only the recovery VQC is used. Variational code taken from the paper. Wires in the VQC is n (physical qubits) + 2k (logical quibts) Assumption: the two extra wires are not used for anything else then entanglement.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405b507b2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405b507b2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Same decoding as for 513 code with alpha equal to . Variational code taken from the paper, with two wires added as U_r is supposed to have n + 2*k wires. </a:t>
            </a:r>
            <a:r>
              <a:rPr lang="en">
                <a:solidFill>
                  <a:schemeClr val="dk1"/>
                </a:solidFill>
              </a:rPr>
              <a:t> L=3 is used in paper. Assumption: 513 is not given, so our implementation is an assumption.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49100e08a3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49100e08a3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KK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49100e08a3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49100e08a3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40595da41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40595da41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</a:t>
            </a:r>
            <a:r>
              <a:rPr lang="en">
                <a:solidFill>
                  <a:schemeClr val="dk1"/>
                </a:solidFill>
              </a:rPr>
              <a:t>ichard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PyTorch’s torch.mean() expects a tensor, not a plain list.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qnode(wrapped_params)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runs the full quantum circuit using wrapped_params as the parameters.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wrapped_params is a vector of 26 values: 6 for encoding, 20 for decoding.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return is a fidelity value, essentially the probability that the output qubit is in state ∣0⟩.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Expectation Value</a:t>
            </a:r>
            <a:r>
              <a:rPr lang="en">
                <a:solidFill>
                  <a:schemeClr val="dk1"/>
                </a:solidFill>
              </a:rPr>
              <a:t>: The function calculates how likely it is to measure </a:t>
            </a:r>
            <a:r>
              <a:rPr b="1" lang="en">
                <a:solidFill>
                  <a:schemeClr val="dk1"/>
                </a:solidFill>
              </a:rPr>
              <a:t>|0⟩</a:t>
            </a:r>
            <a:r>
              <a:rPr lang="en">
                <a:solidFill>
                  <a:schemeClr val="dk1"/>
                </a:solidFill>
              </a:rPr>
              <a:t> in the final quantum state, which directly gives you the fidelity when using a 2-design for the sampling circuit.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Projector</a:t>
            </a:r>
            <a:r>
              <a:rPr lang="en">
                <a:solidFill>
                  <a:schemeClr val="dk1"/>
                </a:solidFill>
              </a:rPr>
              <a:t>: The projector ensures you're measuring the all-0 outcome.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49100e08a3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349100e08a3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Richy rich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Assumption: for 3 qubit VGQEC we used 26 parameters as </a:t>
            </a:r>
            <a:r>
              <a:rPr lang="en"/>
              <a:t>partially</a:t>
            </a:r>
            <a:r>
              <a:rPr lang="en"/>
              <a:t> mentioned in the paper, but not really specifically.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40595da41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340595da41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Richy rich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MENTION 26 PARAMS -&gt;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Assumptions: </a:t>
            </a:r>
            <a:r>
              <a:rPr lang="en">
                <a:solidFill>
                  <a:schemeClr val="dk1"/>
                </a:solidFill>
              </a:rPr>
              <a:t>6 encoding and 20 recovery parameters for variational circuit, default parameters and setting of pyTorch L-BFGS.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QNode</a:t>
            </a:r>
            <a:r>
              <a:rPr lang="en">
                <a:solidFill>
                  <a:schemeClr val="dk1"/>
                </a:solidFill>
              </a:rPr>
              <a:t>: A special function that runs your quantum circuit.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Backpropagation</a:t>
            </a:r>
            <a:r>
              <a:rPr lang="en">
                <a:solidFill>
                  <a:schemeClr val="dk1"/>
                </a:solidFill>
              </a:rPr>
              <a:t>: A method that helps us understand how to change the parameters of the quantum circuit so we get better results next time.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How it works together</a:t>
            </a:r>
            <a:r>
              <a:rPr lang="en">
                <a:solidFill>
                  <a:schemeClr val="dk1"/>
                </a:solidFill>
              </a:rPr>
              <a:t>: The QNode runs the quantum circuit, and backpropagation helps us learn how to adjust the parameters (like angles in quantum gates) to improve the output.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1. Initialize Parameters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Start with random parameters or predefined values.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These parameters are used in the quantum circuit.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2. Define Quantum Circuit with Gates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Set up the quantum circuit with gates (like Pauli-X, Y, Z, or controlled operations).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quantum circuit might also include noise models and encodings.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3. Use QNode for Backpropagation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 QNode is a function that runs a quantum circuit on a device.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device is configured for backpropagation (gradients computation) with Torch.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4. Calculate Fidelity Using Expectation Value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Compute the fidelity (a measure of similarity) of the output quantum state with a target state using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qml.expval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5. Apply L-BFGS Optimizer to Minimize Cost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optimizer adjusts the parameters in the quantum circuit to minimize a cost function, in this case, the fidelity.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6. Track Optimization Progress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Monitor the cost function and other variables (like time and parameters) during the optimization process.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7. Update Parameters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optimizer updates the parameters after each iteration to improve the fidelity.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8. Output Optimized Parameters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After several iterations, the optimizer produces the final values for the parameters (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alpha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beta</a:t>
            </a:r>
            <a:r>
              <a:rPr lang="en">
                <a:solidFill>
                  <a:schemeClr val="dk1"/>
                </a:solidFill>
              </a:rPr>
              <a:t>).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9. Display Final Cost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cost (or fidelity) at the end shows how close the quantum circuit is to the desired output.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49100e08a3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49100e08a3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405b507b2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3405b507b2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Lina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49100e08a3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49100e08a3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49100e08a3_2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49100e08a3_2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49100e08a3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349100e08a3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49879a7c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349879a7c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49100e08a3_4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49100e08a3_4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KK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</a:t>
            </a:r>
            <a:r>
              <a:rPr lang="en"/>
              <a:t>rror rate for a standard CPU is measured in errors per billion (EPB) or errors per trillion (EPT)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current state-of-the-art quantum computers have error rates that are typically in the range of 1% to 0.1%.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40595da4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40595da4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KK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49100e08a3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49100e08a3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49100e08a3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49100e08a3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49100e08a3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49100e08a3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</a:t>
            </a:r>
            <a:endParaRPr sz="5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406075bd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406075bd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42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10" name="Google Shape;10;p42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42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" name="Google Shape;12;p42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13" name="Google Shape;13;p42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42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42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" name="Google Shape;16;p42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17" name="Google Shape;17;p42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" name="Google Shape;18;p42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19" name="Google Shape;19;p42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" name="Google Shape;20;p42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1" name="Google Shape;21;p42"/>
          <p:cNvSpPr txBox="1"/>
          <p:nvPr>
            <p:ph type="ctrTitle"/>
          </p:nvPr>
        </p:nvSpPr>
        <p:spPr>
          <a:xfrm>
            <a:off x="1765888" y="1088300"/>
            <a:ext cx="5630400" cy="235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22" name="Google Shape;22;p42"/>
          <p:cNvSpPr txBox="1"/>
          <p:nvPr>
            <p:ph idx="1" type="subTitle"/>
          </p:nvPr>
        </p:nvSpPr>
        <p:spPr>
          <a:xfrm>
            <a:off x="1765888" y="3444350"/>
            <a:ext cx="5630400" cy="46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3" name="Google Shape;23;p42"/>
          <p:cNvGrpSpPr/>
          <p:nvPr/>
        </p:nvGrpSpPr>
        <p:grpSpPr>
          <a:xfrm flipH="1">
            <a:off x="5" y="3803465"/>
            <a:ext cx="892440" cy="800640"/>
            <a:chOff x="8187480" y="2310840"/>
            <a:chExt cx="892440" cy="800640"/>
          </a:xfrm>
        </p:grpSpPr>
        <p:sp>
          <p:nvSpPr>
            <p:cNvPr id="24" name="Google Shape;24;p42"/>
            <p:cNvSpPr/>
            <p:nvPr/>
          </p:nvSpPr>
          <p:spPr>
            <a:xfrm>
              <a:off x="8187480" y="2310840"/>
              <a:ext cx="429480" cy="429480"/>
            </a:xfrm>
            <a:custGeom>
              <a:rect b="b" l="l" r="r" t="t"/>
              <a:pathLst>
                <a:path extrusionOk="0" h="1193" w="1193">
                  <a:moveTo>
                    <a:pt x="980" y="140"/>
                  </a:moveTo>
                  <a:cubicBezTo>
                    <a:pt x="728" y="-72"/>
                    <a:pt x="351" y="-39"/>
                    <a:pt x="140" y="213"/>
                  </a:cubicBezTo>
                  <a:cubicBezTo>
                    <a:pt x="-72" y="465"/>
                    <a:pt x="-39" y="842"/>
                    <a:pt x="213" y="1054"/>
                  </a:cubicBezTo>
                  <a:cubicBezTo>
                    <a:pt x="465" y="1266"/>
                    <a:pt x="841" y="1233"/>
                    <a:pt x="1054" y="980"/>
                  </a:cubicBezTo>
                  <a:cubicBezTo>
                    <a:pt x="1265" y="728"/>
                    <a:pt x="1233" y="352"/>
                    <a:pt x="980" y="14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47875" lIns="92875" spcFirstLastPara="1" rIns="92875" wrap="square" tIns="47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2"/>
            <p:cNvSpPr/>
            <p:nvPr/>
          </p:nvSpPr>
          <p:spPr>
            <a:xfrm>
              <a:off x="8621640" y="2691720"/>
              <a:ext cx="458280" cy="419760"/>
            </a:xfrm>
            <a:custGeom>
              <a:rect b="b" l="l" r="r" t="t"/>
              <a:pathLst>
                <a:path extrusionOk="0" h="1166" w="1273">
                  <a:moveTo>
                    <a:pt x="1273" y="839"/>
                  </a:moveTo>
                  <a:lnTo>
                    <a:pt x="999" y="1166"/>
                  </a:lnTo>
                  <a:lnTo>
                    <a:pt x="0" y="327"/>
                  </a:lnTo>
                  <a:lnTo>
                    <a:pt x="275" y="0"/>
                  </a:lnTo>
                  <a:lnTo>
                    <a:pt x="1273" y="8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2"/>
            <p:cNvSpPr/>
            <p:nvPr/>
          </p:nvSpPr>
          <p:spPr>
            <a:xfrm>
              <a:off x="8566920" y="2663640"/>
              <a:ext cx="103680" cy="87480"/>
            </a:xfrm>
            <a:custGeom>
              <a:rect b="b" l="l" r="r" t="t"/>
              <a:pathLst>
                <a:path extrusionOk="0" h="243" w="288">
                  <a:moveTo>
                    <a:pt x="0" y="0"/>
                  </a:moveTo>
                  <a:lnTo>
                    <a:pt x="288" y="24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39600" lIns="92875" spcFirstLastPara="1" rIns="92875" wrap="square" tIns="396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27;p42"/>
          <p:cNvGrpSpPr/>
          <p:nvPr/>
        </p:nvGrpSpPr>
        <p:grpSpPr>
          <a:xfrm>
            <a:off x="79285" y="1202708"/>
            <a:ext cx="856080" cy="394560"/>
            <a:chOff x="7200360" y="654120"/>
            <a:chExt cx="856080" cy="394560"/>
          </a:xfrm>
        </p:grpSpPr>
        <p:sp>
          <p:nvSpPr>
            <p:cNvPr id="28" name="Google Shape;28;p42"/>
            <p:cNvSpPr/>
            <p:nvPr/>
          </p:nvSpPr>
          <p:spPr>
            <a:xfrm>
              <a:off x="7200360" y="654120"/>
              <a:ext cx="856080" cy="394560"/>
            </a:xfrm>
            <a:custGeom>
              <a:rect b="b" l="l" r="r" t="t"/>
              <a:pathLst>
                <a:path extrusionOk="0" h="1096" w="2378">
                  <a:moveTo>
                    <a:pt x="2372" y="1096"/>
                  </a:moveTo>
                  <a:cubicBezTo>
                    <a:pt x="2376" y="1071"/>
                    <a:pt x="2378" y="1047"/>
                    <a:pt x="2378" y="1022"/>
                  </a:cubicBezTo>
                  <a:cubicBezTo>
                    <a:pt x="2378" y="763"/>
                    <a:pt x="2193" y="553"/>
                    <a:pt x="1966" y="553"/>
                  </a:cubicBezTo>
                  <a:cubicBezTo>
                    <a:pt x="1917" y="553"/>
                    <a:pt x="1871" y="563"/>
                    <a:pt x="1827" y="580"/>
                  </a:cubicBezTo>
                  <a:cubicBezTo>
                    <a:pt x="1787" y="252"/>
                    <a:pt x="1540" y="0"/>
                    <a:pt x="1242" y="0"/>
                  </a:cubicBezTo>
                  <a:cubicBezTo>
                    <a:pt x="1014" y="0"/>
                    <a:pt x="816" y="147"/>
                    <a:pt x="717" y="363"/>
                  </a:cubicBezTo>
                  <a:cubicBezTo>
                    <a:pt x="677" y="353"/>
                    <a:pt x="635" y="347"/>
                    <a:pt x="592" y="347"/>
                  </a:cubicBezTo>
                  <a:cubicBezTo>
                    <a:pt x="265" y="347"/>
                    <a:pt x="0" y="649"/>
                    <a:pt x="0" y="1022"/>
                  </a:cubicBezTo>
                  <a:cubicBezTo>
                    <a:pt x="0" y="1047"/>
                    <a:pt x="2" y="1071"/>
                    <a:pt x="4" y="1096"/>
                  </a:cubicBezTo>
                  <a:lnTo>
                    <a:pt x="2372" y="1096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47875" lIns="92875" spcFirstLastPara="1" rIns="92875" wrap="square" tIns="47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2"/>
            <p:cNvSpPr/>
            <p:nvPr/>
          </p:nvSpPr>
          <p:spPr>
            <a:xfrm>
              <a:off x="7201800" y="1048680"/>
              <a:ext cx="852480" cy="0"/>
            </a:xfrm>
            <a:custGeom>
              <a:rect b="b" l="l" r="r" t="t"/>
              <a:pathLst>
                <a:path extrusionOk="0" h="120000" w="2368">
                  <a:moveTo>
                    <a:pt x="2368" y="0"/>
                  </a:moveTo>
                  <a:lnTo>
                    <a:pt x="0" y="0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2875" spcFirstLastPara="1" rIns="928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42"/>
          <p:cNvSpPr/>
          <p:nvPr/>
        </p:nvSpPr>
        <p:spPr>
          <a:xfrm>
            <a:off x="8208625" y="3862985"/>
            <a:ext cx="506880" cy="506880"/>
          </a:xfrm>
          <a:custGeom>
            <a:rect b="b" l="l" r="r" t="t"/>
            <a:pathLst>
              <a:path extrusionOk="0" h="1408" w="1408">
                <a:moveTo>
                  <a:pt x="704" y="952"/>
                </a:moveTo>
                <a:cubicBezTo>
                  <a:pt x="568" y="952"/>
                  <a:pt x="457" y="841"/>
                  <a:pt x="457" y="704"/>
                </a:cubicBezTo>
                <a:cubicBezTo>
                  <a:pt x="457" y="568"/>
                  <a:pt x="568" y="456"/>
                  <a:pt x="704" y="456"/>
                </a:cubicBezTo>
                <a:cubicBezTo>
                  <a:pt x="842" y="456"/>
                  <a:pt x="953" y="568"/>
                  <a:pt x="953" y="704"/>
                </a:cubicBezTo>
                <a:cubicBezTo>
                  <a:pt x="953" y="841"/>
                  <a:pt x="842" y="952"/>
                  <a:pt x="704" y="952"/>
                </a:cubicBezTo>
                <a:moveTo>
                  <a:pt x="1408" y="874"/>
                </a:moveTo>
                <a:lnTo>
                  <a:pt x="1408" y="535"/>
                </a:lnTo>
                <a:lnTo>
                  <a:pt x="1267" y="535"/>
                </a:lnTo>
                <a:cubicBezTo>
                  <a:pt x="1255" y="497"/>
                  <a:pt x="1240" y="461"/>
                  <a:pt x="1222" y="427"/>
                </a:cubicBezTo>
                <a:lnTo>
                  <a:pt x="1322" y="326"/>
                </a:lnTo>
                <a:lnTo>
                  <a:pt x="1083" y="87"/>
                </a:lnTo>
                <a:lnTo>
                  <a:pt x="982" y="187"/>
                </a:lnTo>
                <a:cubicBezTo>
                  <a:pt x="948" y="169"/>
                  <a:pt x="912" y="154"/>
                  <a:pt x="874" y="143"/>
                </a:cubicBezTo>
                <a:lnTo>
                  <a:pt x="874" y="0"/>
                </a:lnTo>
                <a:lnTo>
                  <a:pt x="535" y="0"/>
                </a:lnTo>
                <a:lnTo>
                  <a:pt x="535" y="143"/>
                </a:lnTo>
                <a:cubicBezTo>
                  <a:pt x="497" y="154"/>
                  <a:pt x="461" y="169"/>
                  <a:pt x="427" y="187"/>
                </a:cubicBezTo>
                <a:lnTo>
                  <a:pt x="326" y="87"/>
                </a:lnTo>
                <a:lnTo>
                  <a:pt x="87" y="326"/>
                </a:lnTo>
                <a:lnTo>
                  <a:pt x="188" y="427"/>
                </a:lnTo>
                <a:cubicBezTo>
                  <a:pt x="169" y="461"/>
                  <a:pt x="154" y="497"/>
                  <a:pt x="143" y="535"/>
                </a:cubicBezTo>
                <a:lnTo>
                  <a:pt x="0" y="535"/>
                </a:lnTo>
                <a:lnTo>
                  <a:pt x="0" y="874"/>
                </a:lnTo>
                <a:lnTo>
                  <a:pt x="143" y="874"/>
                </a:lnTo>
                <a:cubicBezTo>
                  <a:pt x="154" y="911"/>
                  <a:pt x="169" y="948"/>
                  <a:pt x="188" y="982"/>
                </a:cubicBezTo>
                <a:lnTo>
                  <a:pt x="87" y="1082"/>
                </a:lnTo>
                <a:lnTo>
                  <a:pt x="326" y="1322"/>
                </a:lnTo>
                <a:lnTo>
                  <a:pt x="427" y="1222"/>
                </a:lnTo>
                <a:cubicBezTo>
                  <a:pt x="461" y="1240"/>
                  <a:pt x="497" y="1255"/>
                  <a:pt x="535" y="1266"/>
                </a:cubicBezTo>
                <a:lnTo>
                  <a:pt x="535" y="1408"/>
                </a:lnTo>
                <a:lnTo>
                  <a:pt x="874" y="1408"/>
                </a:lnTo>
                <a:lnTo>
                  <a:pt x="874" y="1266"/>
                </a:lnTo>
                <a:cubicBezTo>
                  <a:pt x="912" y="1255"/>
                  <a:pt x="948" y="1240"/>
                  <a:pt x="982" y="1222"/>
                </a:cubicBezTo>
                <a:lnTo>
                  <a:pt x="1083" y="1322"/>
                </a:lnTo>
                <a:lnTo>
                  <a:pt x="1322" y="1082"/>
                </a:lnTo>
                <a:lnTo>
                  <a:pt x="1222" y="982"/>
                </a:lnTo>
                <a:cubicBezTo>
                  <a:pt x="1240" y="948"/>
                  <a:pt x="1255" y="911"/>
                  <a:pt x="1267" y="874"/>
                </a:cubicBezTo>
                <a:lnTo>
                  <a:pt x="1408" y="874"/>
                </a:ln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51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214" name="Google Shape;214;p51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1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6" name="Google Shape;216;p51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217" name="Google Shape;217;p51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51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51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0" name="Google Shape;220;p51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221" name="Google Shape;221;p51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2" name="Google Shape;222;p51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223" name="Google Shape;223;p51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" name="Google Shape;224;p51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25" name="Google Shape;225;p51"/>
          <p:cNvSpPr txBox="1"/>
          <p:nvPr>
            <p:ph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26" name="Google Shape;226;p51"/>
          <p:cNvGrpSpPr/>
          <p:nvPr/>
        </p:nvGrpSpPr>
        <p:grpSpPr>
          <a:xfrm flipH="1">
            <a:off x="8576765" y="2667863"/>
            <a:ext cx="512280" cy="783720"/>
            <a:chOff x="585290" y="1686913"/>
            <a:chExt cx="512280" cy="783720"/>
          </a:xfrm>
        </p:grpSpPr>
        <p:sp>
          <p:nvSpPr>
            <p:cNvPr id="227" name="Google Shape;227;p51"/>
            <p:cNvSpPr/>
            <p:nvPr/>
          </p:nvSpPr>
          <p:spPr>
            <a:xfrm>
              <a:off x="585290" y="1686913"/>
              <a:ext cx="171720" cy="195840"/>
            </a:xfrm>
            <a:custGeom>
              <a:rect b="b" l="l" r="r" t="t"/>
              <a:pathLst>
                <a:path extrusionOk="0" h="544" w="477">
                  <a:moveTo>
                    <a:pt x="477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77" y="544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1"/>
            <p:cNvSpPr/>
            <p:nvPr/>
          </p:nvSpPr>
          <p:spPr>
            <a:xfrm>
              <a:off x="585290" y="1882753"/>
              <a:ext cx="171720" cy="196200"/>
            </a:xfrm>
            <a:custGeom>
              <a:rect b="b" l="l" r="r" t="t"/>
              <a:pathLst>
                <a:path extrusionOk="0" h="545" w="477">
                  <a:moveTo>
                    <a:pt x="477" y="0"/>
                  </a:moveTo>
                  <a:lnTo>
                    <a:pt x="0" y="0"/>
                  </a:lnTo>
                  <a:lnTo>
                    <a:pt x="0" y="545"/>
                  </a:lnTo>
                  <a:lnTo>
                    <a:pt x="477" y="545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1"/>
            <p:cNvSpPr/>
            <p:nvPr/>
          </p:nvSpPr>
          <p:spPr>
            <a:xfrm>
              <a:off x="585290" y="2078953"/>
              <a:ext cx="171720" cy="195840"/>
            </a:xfrm>
            <a:custGeom>
              <a:rect b="b" l="l" r="r" t="t"/>
              <a:pathLst>
                <a:path extrusionOk="0" h="544" w="477">
                  <a:moveTo>
                    <a:pt x="477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77" y="544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1"/>
            <p:cNvSpPr/>
            <p:nvPr/>
          </p:nvSpPr>
          <p:spPr>
            <a:xfrm>
              <a:off x="585290" y="2274793"/>
              <a:ext cx="171720" cy="195840"/>
            </a:xfrm>
            <a:custGeom>
              <a:rect b="b" l="l" r="r" t="t"/>
              <a:pathLst>
                <a:path extrusionOk="0" h="544" w="477">
                  <a:moveTo>
                    <a:pt x="477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77" y="544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51"/>
            <p:cNvGrpSpPr/>
            <p:nvPr/>
          </p:nvGrpSpPr>
          <p:grpSpPr>
            <a:xfrm>
              <a:off x="688970" y="1749913"/>
              <a:ext cx="408600" cy="485280"/>
              <a:chOff x="7171920" y="1188000"/>
              <a:chExt cx="408600" cy="485280"/>
            </a:xfrm>
          </p:grpSpPr>
          <p:sp>
            <p:nvSpPr>
              <p:cNvPr id="232" name="Google Shape;232;p51"/>
              <p:cNvSpPr/>
              <p:nvPr/>
            </p:nvSpPr>
            <p:spPr>
              <a:xfrm>
                <a:off x="7171920" y="1310400"/>
                <a:ext cx="306720" cy="362880"/>
              </a:xfrm>
              <a:custGeom>
                <a:rect b="b" l="l" r="r" t="t"/>
                <a:pathLst>
                  <a:path extrusionOk="0" h="1008" w="852">
                    <a:moveTo>
                      <a:pt x="52" y="979"/>
                    </a:moveTo>
                    <a:lnTo>
                      <a:pt x="29" y="954"/>
                    </a:lnTo>
                    <a:cubicBezTo>
                      <a:pt x="-9" y="914"/>
                      <a:pt x="-10" y="847"/>
                      <a:pt x="25" y="805"/>
                    </a:cubicBezTo>
                    <a:lnTo>
                      <a:pt x="689" y="8"/>
                    </a:lnTo>
                    <a:cubicBezTo>
                      <a:pt x="697" y="-2"/>
                      <a:pt x="710" y="-2"/>
                      <a:pt x="719" y="7"/>
                    </a:cubicBezTo>
                    <a:lnTo>
                      <a:pt x="846" y="144"/>
                    </a:lnTo>
                    <a:cubicBezTo>
                      <a:pt x="854" y="153"/>
                      <a:pt x="854" y="168"/>
                      <a:pt x="846" y="178"/>
                    </a:cubicBezTo>
                    <a:lnTo>
                      <a:pt x="182" y="975"/>
                    </a:lnTo>
                    <a:cubicBezTo>
                      <a:pt x="147" y="1018"/>
                      <a:pt x="89" y="1019"/>
                      <a:pt x="52" y="97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51"/>
              <p:cNvSpPr/>
              <p:nvPr/>
            </p:nvSpPr>
            <p:spPr>
              <a:xfrm>
                <a:off x="7371000" y="1272600"/>
                <a:ext cx="147240" cy="159480"/>
              </a:xfrm>
              <a:custGeom>
                <a:rect b="b" l="l" r="r" t="t"/>
                <a:pathLst>
                  <a:path extrusionOk="0" h="443" w="409">
                    <a:moveTo>
                      <a:pt x="0" y="0"/>
                    </a:moveTo>
                    <a:lnTo>
                      <a:pt x="409" y="44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51"/>
              <p:cNvSpPr/>
              <p:nvPr/>
            </p:nvSpPr>
            <p:spPr>
              <a:xfrm>
                <a:off x="7408080" y="1188000"/>
                <a:ext cx="172440" cy="199800"/>
              </a:xfrm>
              <a:custGeom>
                <a:rect b="b" l="l" r="r" t="t"/>
                <a:pathLst>
                  <a:path extrusionOk="0" h="555" w="479">
                    <a:moveTo>
                      <a:pt x="193" y="555"/>
                    </a:moveTo>
                    <a:lnTo>
                      <a:pt x="0" y="347"/>
                    </a:lnTo>
                    <a:lnTo>
                      <a:pt x="255" y="40"/>
                    </a:lnTo>
                    <a:cubicBezTo>
                      <a:pt x="299" y="-12"/>
                      <a:pt x="370" y="-14"/>
                      <a:pt x="416" y="36"/>
                    </a:cubicBezTo>
                    <a:lnTo>
                      <a:pt x="444" y="66"/>
                    </a:lnTo>
                    <a:cubicBezTo>
                      <a:pt x="490" y="115"/>
                      <a:pt x="491" y="197"/>
                      <a:pt x="448" y="249"/>
                    </a:cubicBezTo>
                    <a:lnTo>
                      <a:pt x="193" y="55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5" name="Google Shape;235;p51"/>
          <p:cNvGrpSpPr/>
          <p:nvPr/>
        </p:nvGrpSpPr>
        <p:grpSpPr>
          <a:xfrm>
            <a:off x="414905" y="790340"/>
            <a:ext cx="122400" cy="729000"/>
            <a:chOff x="5663880" y="1684440"/>
            <a:chExt cx="122400" cy="729000"/>
          </a:xfrm>
        </p:grpSpPr>
        <p:sp>
          <p:nvSpPr>
            <p:cNvPr id="236" name="Google Shape;236;p51"/>
            <p:cNvSpPr/>
            <p:nvPr/>
          </p:nvSpPr>
          <p:spPr>
            <a:xfrm>
              <a:off x="5715360" y="1684440"/>
              <a:ext cx="0" cy="729000"/>
            </a:xfrm>
            <a:custGeom>
              <a:rect b="b" l="l" r="r" t="t"/>
              <a:pathLst>
                <a:path extrusionOk="0" h="2025" w="120000">
                  <a:moveTo>
                    <a:pt x="0" y="0"/>
                  </a:moveTo>
                  <a:lnTo>
                    <a:pt x="0" y="202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47875" lIns="92875" spcFirstLastPara="1" rIns="92875" wrap="square" tIns="47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1"/>
            <p:cNvSpPr/>
            <p:nvPr/>
          </p:nvSpPr>
          <p:spPr>
            <a:xfrm>
              <a:off x="5683320" y="2183400"/>
              <a:ext cx="102960" cy="102960"/>
            </a:xfrm>
            <a:custGeom>
              <a:rect b="b" l="l" r="r" t="t"/>
              <a:pathLst>
                <a:path extrusionOk="0" h="286" w="286">
                  <a:moveTo>
                    <a:pt x="286" y="143"/>
                  </a:moveTo>
                  <a:cubicBezTo>
                    <a:pt x="286" y="64"/>
                    <a:pt x="222" y="0"/>
                    <a:pt x="143" y="0"/>
                  </a:cubicBezTo>
                  <a:cubicBezTo>
                    <a:pt x="64" y="0"/>
                    <a:pt x="0" y="64"/>
                    <a:pt x="0" y="143"/>
                  </a:cubicBezTo>
                  <a:cubicBezTo>
                    <a:pt x="0" y="221"/>
                    <a:pt x="64" y="286"/>
                    <a:pt x="143" y="286"/>
                  </a:cubicBezTo>
                  <a:cubicBezTo>
                    <a:pt x="222" y="286"/>
                    <a:pt x="286" y="221"/>
                    <a:pt x="286" y="1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1"/>
            <p:cNvSpPr/>
            <p:nvPr/>
          </p:nvSpPr>
          <p:spPr>
            <a:xfrm>
              <a:off x="5663880" y="2163600"/>
              <a:ext cx="102960" cy="102960"/>
            </a:xfrm>
            <a:custGeom>
              <a:rect b="b" l="l" r="r" t="t"/>
              <a:pathLst>
                <a:path extrusionOk="0" h="286" w="286">
                  <a:moveTo>
                    <a:pt x="286" y="143"/>
                  </a:moveTo>
                  <a:cubicBezTo>
                    <a:pt x="286" y="65"/>
                    <a:pt x="222" y="0"/>
                    <a:pt x="143" y="0"/>
                  </a:cubicBezTo>
                  <a:cubicBezTo>
                    <a:pt x="64" y="0"/>
                    <a:pt x="0" y="65"/>
                    <a:pt x="0" y="143"/>
                  </a:cubicBezTo>
                  <a:cubicBezTo>
                    <a:pt x="0" y="223"/>
                    <a:pt x="64" y="286"/>
                    <a:pt x="143" y="286"/>
                  </a:cubicBezTo>
                  <a:cubicBezTo>
                    <a:pt x="222" y="286"/>
                    <a:pt x="286" y="223"/>
                    <a:pt x="286" y="1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52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241" name="Google Shape;241;p52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2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3" name="Google Shape;243;p52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244" name="Google Shape;244;p52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52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52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7" name="Google Shape;247;p52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248" name="Google Shape;248;p52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9" name="Google Shape;249;p52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250" name="Google Shape;250;p52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" name="Google Shape;251;p52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52" name="Google Shape;252;p52"/>
          <p:cNvSpPr txBox="1"/>
          <p:nvPr>
            <p:ph type="title"/>
          </p:nvPr>
        </p:nvSpPr>
        <p:spPr>
          <a:xfrm>
            <a:off x="720000" y="1980538"/>
            <a:ext cx="22632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3" name="Google Shape;253;p52"/>
          <p:cNvSpPr txBox="1"/>
          <p:nvPr>
            <p:ph idx="2" type="title"/>
          </p:nvPr>
        </p:nvSpPr>
        <p:spPr>
          <a:xfrm>
            <a:off x="3440466" y="1980538"/>
            <a:ext cx="22632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4" name="Google Shape;254;p52"/>
          <p:cNvSpPr txBox="1"/>
          <p:nvPr>
            <p:ph idx="1" type="subTitle"/>
          </p:nvPr>
        </p:nvSpPr>
        <p:spPr>
          <a:xfrm>
            <a:off x="720000" y="2271238"/>
            <a:ext cx="2263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5" name="Google Shape;255;p52"/>
          <p:cNvSpPr txBox="1"/>
          <p:nvPr>
            <p:ph idx="3" type="subTitle"/>
          </p:nvPr>
        </p:nvSpPr>
        <p:spPr>
          <a:xfrm>
            <a:off x="3440466" y="2271238"/>
            <a:ext cx="2263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6" name="Google Shape;256;p52"/>
          <p:cNvSpPr txBox="1"/>
          <p:nvPr>
            <p:ph idx="4" type="title"/>
          </p:nvPr>
        </p:nvSpPr>
        <p:spPr>
          <a:xfrm>
            <a:off x="720000" y="3673325"/>
            <a:ext cx="22632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7" name="Google Shape;257;p52"/>
          <p:cNvSpPr txBox="1"/>
          <p:nvPr>
            <p:ph idx="5" type="title"/>
          </p:nvPr>
        </p:nvSpPr>
        <p:spPr>
          <a:xfrm>
            <a:off x="3440466" y="3673325"/>
            <a:ext cx="22632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52"/>
          <p:cNvSpPr txBox="1"/>
          <p:nvPr>
            <p:ph idx="6" type="subTitle"/>
          </p:nvPr>
        </p:nvSpPr>
        <p:spPr>
          <a:xfrm>
            <a:off x="720000" y="3963900"/>
            <a:ext cx="2263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9" name="Google Shape;259;p52"/>
          <p:cNvSpPr txBox="1"/>
          <p:nvPr>
            <p:ph idx="7" type="subTitle"/>
          </p:nvPr>
        </p:nvSpPr>
        <p:spPr>
          <a:xfrm>
            <a:off x="3440466" y="3963900"/>
            <a:ext cx="2263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0" name="Google Shape;260;p52"/>
          <p:cNvSpPr txBox="1"/>
          <p:nvPr>
            <p:ph idx="8"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1" name="Google Shape;261;p52"/>
          <p:cNvSpPr txBox="1"/>
          <p:nvPr>
            <p:ph idx="9" type="title"/>
          </p:nvPr>
        </p:nvSpPr>
        <p:spPr>
          <a:xfrm>
            <a:off x="6160936" y="1980538"/>
            <a:ext cx="22632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2" name="Google Shape;262;p52"/>
          <p:cNvSpPr txBox="1"/>
          <p:nvPr>
            <p:ph idx="13" type="subTitle"/>
          </p:nvPr>
        </p:nvSpPr>
        <p:spPr>
          <a:xfrm>
            <a:off x="6160936" y="2271238"/>
            <a:ext cx="2263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3" name="Google Shape;263;p52"/>
          <p:cNvSpPr txBox="1"/>
          <p:nvPr>
            <p:ph idx="14" type="title"/>
          </p:nvPr>
        </p:nvSpPr>
        <p:spPr>
          <a:xfrm>
            <a:off x="6160936" y="3673325"/>
            <a:ext cx="22632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4" name="Google Shape;264;p52"/>
          <p:cNvSpPr txBox="1"/>
          <p:nvPr>
            <p:ph idx="15" type="subTitle"/>
          </p:nvPr>
        </p:nvSpPr>
        <p:spPr>
          <a:xfrm>
            <a:off x="6160936" y="3963900"/>
            <a:ext cx="2263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65" name="Google Shape;265;p52"/>
          <p:cNvGrpSpPr/>
          <p:nvPr/>
        </p:nvGrpSpPr>
        <p:grpSpPr>
          <a:xfrm>
            <a:off x="-291037" y="2987223"/>
            <a:ext cx="1011026" cy="610325"/>
            <a:chOff x="7794975" y="1724673"/>
            <a:chExt cx="1011026" cy="610325"/>
          </a:xfrm>
        </p:grpSpPr>
        <p:sp>
          <p:nvSpPr>
            <p:cNvPr id="266" name="Google Shape;266;p52"/>
            <p:cNvSpPr/>
            <p:nvPr/>
          </p:nvSpPr>
          <p:spPr>
            <a:xfrm>
              <a:off x="7794975" y="1724673"/>
              <a:ext cx="1011026" cy="610325"/>
            </a:xfrm>
            <a:custGeom>
              <a:rect b="b" l="l" r="r" t="t"/>
              <a:pathLst>
                <a:path extrusionOk="0" h="1019" w="2590">
                  <a:moveTo>
                    <a:pt x="2320" y="1019"/>
                  </a:moveTo>
                  <a:lnTo>
                    <a:pt x="270" y="1019"/>
                  </a:lnTo>
                  <a:cubicBezTo>
                    <a:pt x="121" y="1019"/>
                    <a:pt x="0" y="898"/>
                    <a:pt x="0" y="749"/>
                  </a:cubicBezTo>
                  <a:lnTo>
                    <a:pt x="0" y="270"/>
                  </a:lnTo>
                  <a:cubicBezTo>
                    <a:pt x="0" y="121"/>
                    <a:pt x="121" y="0"/>
                    <a:pt x="270" y="0"/>
                  </a:cubicBezTo>
                  <a:lnTo>
                    <a:pt x="2320" y="0"/>
                  </a:lnTo>
                  <a:cubicBezTo>
                    <a:pt x="2469" y="0"/>
                    <a:pt x="2590" y="121"/>
                    <a:pt x="2590" y="270"/>
                  </a:cubicBezTo>
                  <a:lnTo>
                    <a:pt x="2590" y="749"/>
                  </a:lnTo>
                  <a:cubicBezTo>
                    <a:pt x="2590" y="898"/>
                    <a:pt x="2469" y="1019"/>
                    <a:pt x="2320" y="1019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2640000" dist="76200">
                <a:schemeClr val="accent5"/>
              </a:outerShdw>
            </a:effectLst>
          </p:spPr>
          <p:txBody>
            <a:bodyPr anchorCtr="1" anchor="ctr" bIns="47875" lIns="92875" spcFirstLastPara="1" rIns="92875" wrap="square" tIns="47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7" name="Google Shape;267;p52"/>
            <p:cNvGrpSpPr/>
            <p:nvPr/>
          </p:nvGrpSpPr>
          <p:grpSpPr>
            <a:xfrm>
              <a:off x="8002408" y="1856676"/>
              <a:ext cx="596160" cy="346320"/>
              <a:chOff x="8911440" y="3502800"/>
              <a:chExt cx="596160" cy="346320"/>
            </a:xfrm>
          </p:grpSpPr>
          <p:sp>
            <p:nvSpPr>
              <p:cNvPr id="268" name="Google Shape;268;p52"/>
              <p:cNvSpPr/>
              <p:nvPr/>
            </p:nvSpPr>
            <p:spPr>
              <a:xfrm>
                <a:off x="8911440" y="3502800"/>
                <a:ext cx="596160" cy="346320"/>
              </a:xfrm>
              <a:custGeom>
                <a:rect b="b" l="l" r="r" t="t"/>
                <a:pathLst>
                  <a:path extrusionOk="0" h="962" w="1656">
                    <a:moveTo>
                      <a:pt x="1656" y="962"/>
                    </a:moveTo>
                    <a:lnTo>
                      <a:pt x="0" y="962"/>
                    </a:lnTo>
                    <a:lnTo>
                      <a:pt x="0" y="0"/>
                    </a:lnTo>
                    <a:lnTo>
                      <a:pt x="1656" y="0"/>
                    </a:lnTo>
                    <a:lnTo>
                      <a:pt x="1656" y="962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5">
                    <a:alpha val="49803"/>
                  </a:schemeClr>
                </a:outerShdw>
              </a:effectLst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52"/>
              <p:cNvSpPr/>
              <p:nvPr/>
            </p:nvSpPr>
            <p:spPr>
              <a:xfrm>
                <a:off x="8926560" y="3522600"/>
                <a:ext cx="569880" cy="206280"/>
              </a:xfrm>
              <a:custGeom>
                <a:rect b="b" l="l" r="r" t="t"/>
                <a:pathLst>
                  <a:path extrusionOk="0" h="573" w="1583">
                    <a:moveTo>
                      <a:pt x="0" y="0"/>
                    </a:moveTo>
                    <a:lnTo>
                      <a:pt x="786" y="573"/>
                    </a:lnTo>
                    <a:lnTo>
                      <a:pt x="158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5">
                    <a:alpha val="49803"/>
                  </a:schemeClr>
                </a:outerShdw>
              </a:effectLst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52"/>
              <p:cNvSpPr/>
              <p:nvPr/>
            </p:nvSpPr>
            <p:spPr>
              <a:xfrm>
                <a:off x="8926560" y="3651480"/>
                <a:ext cx="176760" cy="181800"/>
              </a:xfrm>
              <a:custGeom>
                <a:rect b="b" l="l" r="r" t="t"/>
                <a:pathLst>
                  <a:path extrusionOk="0" h="505" w="491">
                    <a:moveTo>
                      <a:pt x="0" y="505"/>
                    </a:moveTo>
                    <a:lnTo>
                      <a:pt x="491" y="0"/>
                    </a:lnTo>
                    <a:lnTo>
                      <a:pt x="0" y="50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5">
                    <a:alpha val="49803"/>
                  </a:schemeClr>
                </a:outerShdw>
              </a:effectLst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52"/>
              <p:cNvSpPr/>
              <p:nvPr/>
            </p:nvSpPr>
            <p:spPr>
              <a:xfrm>
                <a:off x="9319680" y="3651480"/>
                <a:ext cx="176760" cy="181800"/>
              </a:xfrm>
              <a:custGeom>
                <a:rect b="b" l="l" r="r" t="t"/>
                <a:pathLst>
                  <a:path extrusionOk="0" h="505" w="491">
                    <a:moveTo>
                      <a:pt x="491" y="505"/>
                    </a:moveTo>
                    <a:lnTo>
                      <a:pt x="0" y="0"/>
                    </a:lnTo>
                    <a:lnTo>
                      <a:pt x="491" y="50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5">
                    <a:alpha val="49803"/>
                  </a:schemeClr>
                </a:outerShdw>
              </a:effectLst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2" name="Google Shape;272;p52"/>
          <p:cNvGrpSpPr/>
          <p:nvPr/>
        </p:nvGrpSpPr>
        <p:grpSpPr>
          <a:xfrm>
            <a:off x="8228435" y="1470245"/>
            <a:ext cx="856080" cy="394560"/>
            <a:chOff x="7200360" y="654120"/>
            <a:chExt cx="856080" cy="394560"/>
          </a:xfrm>
        </p:grpSpPr>
        <p:sp>
          <p:nvSpPr>
            <p:cNvPr id="273" name="Google Shape;273;p52"/>
            <p:cNvSpPr/>
            <p:nvPr/>
          </p:nvSpPr>
          <p:spPr>
            <a:xfrm>
              <a:off x="7200360" y="654120"/>
              <a:ext cx="856080" cy="394560"/>
            </a:xfrm>
            <a:custGeom>
              <a:rect b="b" l="l" r="r" t="t"/>
              <a:pathLst>
                <a:path extrusionOk="0" h="1096" w="2378">
                  <a:moveTo>
                    <a:pt x="2372" y="1096"/>
                  </a:moveTo>
                  <a:cubicBezTo>
                    <a:pt x="2376" y="1071"/>
                    <a:pt x="2378" y="1047"/>
                    <a:pt x="2378" y="1022"/>
                  </a:cubicBezTo>
                  <a:cubicBezTo>
                    <a:pt x="2378" y="763"/>
                    <a:pt x="2193" y="553"/>
                    <a:pt x="1966" y="553"/>
                  </a:cubicBezTo>
                  <a:cubicBezTo>
                    <a:pt x="1917" y="553"/>
                    <a:pt x="1871" y="563"/>
                    <a:pt x="1827" y="580"/>
                  </a:cubicBezTo>
                  <a:cubicBezTo>
                    <a:pt x="1787" y="252"/>
                    <a:pt x="1540" y="0"/>
                    <a:pt x="1242" y="0"/>
                  </a:cubicBezTo>
                  <a:cubicBezTo>
                    <a:pt x="1014" y="0"/>
                    <a:pt x="816" y="147"/>
                    <a:pt x="717" y="363"/>
                  </a:cubicBezTo>
                  <a:cubicBezTo>
                    <a:pt x="677" y="353"/>
                    <a:pt x="635" y="347"/>
                    <a:pt x="592" y="347"/>
                  </a:cubicBezTo>
                  <a:cubicBezTo>
                    <a:pt x="265" y="347"/>
                    <a:pt x="0" y="649"/>
                    <a:pt x="0" y="1022"/>
                  </a:cubicBezTo>
                  <a:cubicBezTo>
                    <a:pt x="0" y="1047"/>
                    <a:pt x="2" y="1071"/>
                    <a:pt x="4" y="1096"/>
                  </a:cubicBezTo>
                  <a:lnTo>
                    <a:pt x="2372" y="1096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47875" lIns="92875" spcFirstLastPara="1" rIns="92875" wrap="square" tIns="47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2"/>
            <p:cNvSpPr/>
            <p:nvPr/>
          </p:nvSpPr>
          <p:spPr>
            <a:xfrm>
              <a:off x="7201800" y="1048680"/>
              <a:ext cx="852480" cy="0"/>
            </a:xfrm>
            <a:custGeom>
              <a:rect b="b" l="l" r="r" t="t"/>
              <a:pathLst>
                <a:path extrusionOk="0" h="120000" w="2368">
                  <a:moveTo>
                    <a:pt x="2368" y="0"/>
                  </a:moveTo>
                  <a:lnTo>
                    <a:pt x="0" y="0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2875" spcFirstLastPara="1" rIns="928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53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277" name="Google Shape;277;p53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53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9" name="Google Shape;279;p53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280" name="Google Shape;280;p53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53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53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3" name="Google Shape;283;p53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284" name="Google Shape;284;p53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5" name="Google Shape;285;p53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286" name="Google Shape;286;p53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" name="Google Shape;287;p53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8" name="Google Shape;288;p53"/>
          <p:cNvSpPr txBox="1"/>
          <p:nvPr>
            <p:ph hasCustomPrompt="1" type="title"/>
          </p:nvPr>
        </p:nvSpPr>
        <p:spPr>
          <a:xfrm>
            <a:off x="713100" y="1760925"/>
            <a:ext cx="43308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89" name="Google Shape;289;p53"/>
          <p:cNvSpPr txBox="1"/>
          <p:nvPr>
            <p:ph idx="1" type="subTitle"/>
          </p:nvPr>
        </p:nvSpPr>
        <p:spPr>
          <a:xfrm>
            <a:off x="713100" y="2906125"/>
            <a:ext cx="43308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54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292" name="Google Shape;292;p54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4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4" name="Google Shape;294;p54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295" name="Google Shape;295;p54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54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54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8" name="Google Shape;298;p54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299" name="Google Shape;299;p54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0" name="Google Shape;300;p54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301" name="Google Shape;301;p54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" name="Google Shape;302;p54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03" name="Google Shape;303;p54"/>
          <p:cNvSpPr txBox="1"/>
          <p:nvPr>
            <p:ph type="title"/>
          </p:nvPr>
        </p:nvSpPr>
        <p:spPr>
          <a:xfrm>
            <a:off x="1033525" y="1190324"/>
            <a:ext cx="33762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304" name="Google Shape;304;p54"/>
          <p:cNvSpPr txBox="1"/>
          <p:nvPr>
            <p:ph idx="1" type="subTitle"/>
          </p:nvPr>
        </p:nvSpPr>
        <p:spPr>
          <a:xfrm>
            <a:off x="1033525" y="2016103"/>
            <a:ext cx="3376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5" name="Google Shape;305;p54"/>
          <p:cNvSpPr txBox="1"/>
          <p:nvPr>
            <p:ph idx="2" type="title"/>
          </p:nvPr>
        </p:nvSpPr>
        <p:spPr>
          <a:xfrm>
            <a:off x="4734275" y="1190324"/>
            <a:ext cx="33762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306" name="Google Shape;306;p54"/>
          <p:cNvSpPr txBox="1"/>
          <p:nvPr>
            <p:ph idx="3" type="subTitle"/>
          </p:nvPr>
        </p:nvSpPr>
        <p:spPr>
          <a:xfrm>
            <a:off x="4734275" y="2016103"/>
            <a:ext cx="3376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7" name="Google Shape;307;p54"/>
          <p:cNvSpPr txBox="1"/>
          <p:nvPr>
            <p:ph idx="4" type="title"/>
          </p:nvPr>
        </p:nvSpPr>
        <p:spPr>
          <a:xfrm>
            <a:off x="4734275" y="3008899"/>
            <a:ext cx="33762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4734275" y="3834678"/>
            <a:ext cx="3376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9" name="Google Shape;309;p54"/>
          <p:cNvSpPr txBox="1"/>
          <p:nvPr>
            <p:ph idx="6" type="title"/>
          </p:nvPr>
        </p:nvSpPr>
        <p:spPr>
          <a:xfrm>
            <a:off x="1033525" y="3008899"/>
            <a:ext cx="33762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310" name="Google Shape;310;p54"/>
          <p:cNvSpPr txBox="1"/>
          <p:nvPr>
            <p:ph idx="7" type="subTitle"/>
          </p:nvPr>
        </p:nvSpPr>
        <p:spPr>
          <a:xfrm>
            <a:off x="1033525" y="3834678"/>
            <a:ext cx="3376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11" name="Google Shape;311;p54"/>
          <p:cNvGrpSpPr/>
          <p:nvPr/>
        </p:nvGrpSpPr>
        <p:grpSpPr>
          <a:xfrm>
            <a:off x="96875" y="4410540"/>
            <a:ext cx="894240" cy="598680"/>
            <a:chOff x="7371000" y="3471840"/>
            <a:chExt cx="894240" cy="598680"/>
          </a:xfrm>
        </p:grpSpPr>
        <p:sp>
          <p:nvSpPr>
            <p:cNvPr id="312" name="Google Shape;312;p54"/>
            <p:cNvSpPr/>
            <p:nvPr/>
          </p:nvSpPr>
          <p:spPr>
            <a:xfrm>
              <a:off x="7371000" y="3471840"/>
              <a:ext cx="894240" cy="598680"/>
            </a:xfrm>
            <a:custGeom>
              <a:rect b="b" l="l" r="r" t="t"/>
              <a:pathLst>
                <a:path extrusionOk="0" h="1663" w="2484">
                  <a:moveTo>
                    <a:pt x="2484" y="1663"/>
                  </a:moveTo>
                  <a:lnTo>
                    <a:pt x="0" y="1663"/>
                  </a:lnTo>
                  <a:lnTo>
                    <a:pt x="0" y="0"/>
                  </a:lnTo>
                  <a:lnTo>
                    <a:pt x="2484" y="0"/>
                  </a:lnTo>
                  <a:lnTo>
                    <a:pt x="2484" y="166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4"/>
            <p:cNvSpPr/>
            <p:nvPr/>
          </p:nvSpPr>
          <p:spPr>
            <a:xfrm>
              <a:off x="7371000" y="3582000"/>
              <a:ext cx="894240" cy="0"/>
            </a:xfrm>
            <a:custGeom>
              <a:rect b="b" l="l" r="r" t="t"/>
              <a:pathLst>
                <a:path extrusionOk="0" h="120000" w="2484">
                  <a:moveTo>
                    <a:pt x="0" y="0"/>
                  </a:moveTo>
                  <a:lnTo>
                    <a:pt x="248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2875" spcFirstLastPara="1" rIns="928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4"/>
            <p:cNvSpPr/>
            <p:nvPr/>
          </p:nvSpPr>
          <p:spPr>
            <a:xfrm>
              <a:off x="7407720" y="3507480"/>
              <a:ext cx="32760" cy="32400"/>
            </a:xfrm>
            <a:custGeom>
              <a:rect b="b" l="l" r="r" t="t"/>
              <a:pathLst>
                <a:path extrusionOk="0" h="90" w="91">
                  <a:moveTo>
                    <a:pt x="91" y="44"/>
                  </a:moveTo>
                  <a:cubicBezTo>
                    <a:pt x="91" y="20"/>
                    <a:pt x="70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70" y="90"/>
                    <a:pt x="91" y="70"/>
                    <a:pt x="91" y="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2875" spcFirstLastPara="1" rIns="928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4"/>
            <p:cNvSpPr/>
            <p:nvPr/>
          </p:nvSpPr>
          <p:spPr>
            <a:xfrm>
              <a:off x="7484760" y="3507480"/>
              <a:ext cx="32400" cy="32400"/>
            </a:xfrm>
            <a:custGeom>
              <a:rect b="b" l="l" r="r" t="t"/>
              <a:pathLst>
                <a:path extrusionOk="0" h="90" w="90">
                  <a:moveTo>
                    <a:pt x="90" y="44"/>
                  </a:moveTo>
                  <a:cubicBezTo>
                    <a:pt x="90" y="20"/>
                    <a:pt x="70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70" y="90"/>
                    <a:pt x="90" y="70"/>
                    <a:pt x="90" y="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2875" spcFirstLastPara="1" rIns="928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4"/>
            <p:cNvSpPr/>
            <p:nvPr/>
          </p:nvSpPr>
          <p:spPr>
            <a:xfrm>
              <a:off x="7561440" y="3507480"/>
              <a:ext cx="32760" cy="32400"/>
            </a:xfrm>
            <a:custGeom>
              <a:rect b="b" l="l" r="r" t="t"/>
              <a:pathLst>
                <a:path extrusionOk="0" h="90" w="91">
                  <a:moveTo>
                    <a:pt x="91" y="44"/>
                  </a:moveTo>
                  <a:cubicBezTo>
                    <a:pt x="91" y="20"/>
                    <a:pt x="70" y="0"/>
                    <a:pt x="45" y="0"/>
                  </a:cubicBezTo>
                  <a:cubicBezTo>
                    <a:pt x="21" y="0"/>
                    <a:pt x="0" y="20"/>
                    <a:pt x="0" y="44"/>
                  </a:cubicBezTo>
                  <a:cubicBezTo>
                    <a:pt x="0" y="70"/>
                    <a:pt x="21" y="90"/>
                    <a:pt x="45" y="90"/>
                  </a:cubicBezTo>
                  <a:cubicBezTo>
                    <a:pt x="70" y="90"/>
                    <a:pt x="91" y="70"/>
                    <a:pt x="91" y="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2875" spcFirstLastPara="1" rIns="928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p54"/>
          <p:cNvGrpSpPr/>
          <p:nvPr/>
        </p:nvGrpSpPr>
        <p:grpSpPr>
          <a:xfrm>
            <a:off x="8251555" y="2579740"/>
            <a:ext cx="892440" cy="800640"/>
            <a:chOff x="8187480" y="2310840"/>
            <a:chExt cx="892440" cy="800640"/>
          </a:xfrm>
        </p:grpSpPr>
        <p:sp>
          <p:nvSpPr>
            <p:cNvPr id="318" name="Google Shape;318;p54"/>
            <p:cNvSpPr/>
            <p:nvPr/>
          </p:nvSpPr>
          <p:spPr>
            <a:xfrm>
              <a:off x="8187480" y="2310840"/>
              <a:ext cx="429480" cy="429480"/>
            </a:xfrm>
            <a:custGeom>
              <a:rect b="b" l="l" r="r" t="t"/>
              <a:pathLst>
                <a:path extrusionOk="0" h="1193" w="1193">
                  <a:moveTo>
                    <a:pt x="980" y="140"/>
                  </a:moveTo>
                  <a:cubicBezTo>
                    <a:pt x="728" y="-72"/>
                    <a:pt x="351" y="-39"/>
                    <a:pt x="140" y="213"/>
                  </a:cubicBezTo>
                  <a:cubicBezTo>
                    <a:pt x="-72" y="465"/>
                    <a:pt x="-39" y="842"/>
                    <a:pt x="213" y="1054"/>
                  </a:cubicBezTo>
                  <a:cubicBezTo>
                    <a:pt x="465" y="1266"/>
                    <a:pt x="841" y="1233"/>
                    <a:pt x="1054" y="980"/>
                  </a:cubicBezTo>
                  <a:cubicBezTo>
                    <a:pt x="1265" y="728"/>
                    <a:pt x="1233" y="352"/>
                    <a:pt x="980" y="14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47875" lIns="92875" spcFirstLastPara="1" rIns="92875" wrap="square" tIns="47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54"/>
            <p:cNvSpPr/>
            <p:nvPr/>
          </p:nvSpPr>
          <p:spPr>
            <a:xfrm>
              <a:off x="8621640" y="2691720"/>
              <a:ext cx="458280" cy="419760"/>
            </a:xfrm>
            <a:custGeom>
              <a:rect b="b" l="l" r="r" t="t"/>
              <a:pathLst>
                <a:path extrusionOk="0" h="1166" w="1273">
                  <a:moveTo>
                    <a:pt x="1273" y="839"/>
                  </a:moveTo>
                  <a:lnTo>
                    <a:pt x="999" y="1166"/>
                  </a:lnTo>
                  <a:lnTo>
                    <a:pt x="0" y="327"/>
                  </a:lnTo>
                  <a:lnTo>
                    <a:pt x="275" y="0"/>
                  </a:lnTo>
                  <a:lnTo>
                    <a:pt x="1273" y="8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4"/>
            <p:cNvSpPr/>
            <p:nvPr/>
          </p:nvSpPr>
          <p:spPr>
            <a:xfrm>
              <a:off x="8566920" y="2663640"/>
              <a:ext cx="103680" cy="87480"/>
            </a:xfrm>
            <a:custGeom>
              <a:rect b="b" l="l" r="r" t="t"/>
              <a:pathLst>
                <a:path extrusionOk="0" h="243" w="288">
                  <a:moveTo>
                    <a:pt x="0" y="0"/>
                  </a:moveTo>
                  <a:lnTo>
                    <a:pt x="288" y="24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39600" lIns="92875" spcFirstLastPara="1" rIns="92875" wrap="square" tIns="396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54"/>
          <p:cNvGrpSpPr/>
          <p:nvPr/>
        </p:nvGrpSpPr>
        <p:grpSpPr>
          <a:xfrm>
            <a:off x="8251546" y="896167"/>
            <a:ext cx="366052" cy="445824"/>
            <a:chOff x="5364360" y="1325880"/>
            <a:chExt cx="530279" cy="645841"/>
          </a:xfrm>
        </p:grpSpPr>
        <p:sp>
          <p:nvSpPr>
            <p:cNvPr id="322" name="Google Shape;322;p54"/>
            <p:cNvSpPr/>
            <p:nvPr/>
          </p:nvSpPr>
          <p:spPr>
            <a:xfrm>
              <a:off x="5629680" y="1325880"/>
              <a:ext cx="300" cy="645841"/>
            </a:xfrm>
            <a:custGeom>
              <a:rect b="b" l="l" r="r" t="t"/>
              <a:pathLst>
                <a:path extrusionOk="0" h="1795" w="120000">
                  <a:moveTo>
                    <a:pt x="0" y="0"/>
                  </a:moveTo>
                  <a:lnTo>
                    <a:pt x="0" y="179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54"/>
            <p:cNvSpPr/>
            <p:nvPr/>
          </p:nvSpPr>
          <p:spPr>
            <a:xfrm>
              <a:off x="5364360" y="1648800"/>
              <a:ext cx="530279" cy="300"/>
            </a:xfrm>
            <a:custGeom>
              <a:rect b="b" l="l" r="r" t="t"/>
              <a:pathLst>
                <a:path extrusionOk="0" h="120000" w="1474">
                  <a:moveTo>
                    <a:pt x="1474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54"/>
            <p:cNvSpPr/>
            <p:nvPr/>
          </p:nvSpPr>
          <p:spPr>
            <a:xfrm>
              <a:off x="5442120" y="1461240"/>
              <a:ext cx="374761" cy="374761"/>
            </a:xfrm>
            <a:custGeom>
              <a:rect b="b" l="l" r="r" t="t"/>
              <a:pathLst>
                <a:path extrusionOk="0" h="1042" w="1042">
                  <a:moveTo>
                    <a:pt x="1042" y="0"/>
                  </a:moveTo>
                  <a:lnTo>
                    <a:pt x="0" y="1042"/>
                  </a:lnTo>
                  <a:lnTo>
                    <a:pt x="1042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54"/>
            <p:cNvSpPr/>
            <p:nvPr/>
          </p:nvSpPr>
          <p:spPr>
            <a:xfrm>
              <a:off x="5442120" y="1461240"/>
              <a:ext cx="374761" cy="374761"/>
            </a:xfrm>
            <a:custGeom>
              <a:rect b="b" l="l" r="r" t="t"/>
              <a:pathLst>
                <a:path extrusionOk="0" h="1042" w="1042">
                  <a:moveTo>
                    <a:pt x="1042" y="1042"/>
                  </a:moveTo>
                  <a:lnTo>
                    <a:pt x="0" y="0"/>
                  </a:lnTo>
                  <a:lnTo>
                    <a:pt x="1042" y="1042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6" name="Google Shape;326;p54"/>
          <p:cNvGrpSpPr/>
          <p:nvPr/>
        </p:nvGrpSpPr>
        <p:grpSpPr>
          <a:xfrm rot="5400000">
            <a:off x="235747" y="2861810"/>
            <a:ext cx="709920" cy="236520"/>
            <a:chOff x="5304960" y="763560"/>
            <a:chExt cx="709920" cy="236520"/>
          </a:xfrm>
        </p:grpSpPr>
        <p:sp>
          <p:nvSpPr>
            <p:cNvPr id="327" name="Google Shape;327;p54"/>
            <p:cNvSpPr/>
            <p:nvPr/>
          </p:nvSpPr>
          <p:spPr>
            <a:xfrm>
              <a:off x="5993640" y="763560"/>
              <a:ext cx="21240" cy="20520"/>
            </a:xfrm>
            <a:custGeom>
              <a:rect b="b" l="l" r="r" t="t"/>
              <a:pathLst>
                <a:path extrusionOk="0" h="58" w="60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54"/>
            <p:cNvSpPr/>
            <p:nvPr/>
          </p:nvSpPr>
          <p:spPr>
            <a:xfrm>
              <a:off x="585612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9" y="13"/>
                    <a:pt x="59" y="29"/>
                  </a:cubicBezTo>
                  <a:cubicBezTo>
                    <a:pt x="59" y="45"/>
                    <a:pt x="45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54"/>
            <p:cNvSpPr/>
            <p:nvPr/>
          </p:nvSpPr>
          <p:spPr>
            <a:xfrm>
              <a:off x="571824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54"/>
            <p:cNvSpPr/>
            <p:nvPr/>
          </p:nvSpPr>
          <p:spPr>
            <a:xfrm>
              <a:off x="558036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54"/>
            <p:cNvSpPr/>
            <p:nvPr/>
          </p:nvSpPr>
          <p:spPr>
            <a:xfrm>
              <a:off x="544284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54"/>
            <p:cNvSpPr/>
            <p:nvPr/>
          </p:nvSpPr>
          <p:spPr>
            <a:xfrm>
              <a:off x="530496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54"/>
            <p:cNvSpPr/>
            <p:nvPr/>
          </p:nvSpPr>
          <p:spPr>
            <a:xfrm>
              <a:off x="5993640" y="871560"/>
              <a:ext cx="21240" cy="20520"/>
            </a:xfrm>
            <a:custGeom>
              <a:rect b="b" l="l" r="r" t="t"/>
              <a:pathLst>
                <a:path extrusionOk="0" h="58" w="60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54"/>
            <p:cNvSpPr/>
            <p:nvPr/>
          </p:nvSpPr>
          <p:spPr>
            <a:xfrm>
              <a:off x="585612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9" y="13"/>
                    <a:pt x="59" y="29"/>
                  </a:cubicBezTo>
                  <a:cubicBezTo>
                    <a:pt x="59" y="45"/>
                    <a:pt x="45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54"/>
            <p:cNvSpPr/>
            <p:nvPr/>
          </p:nvSpPr>
          <p:spPr>
            <a:xfrm>
              <a:off x="571824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54"/>
            <p:cNvSpPr/>
            <p:nvPr/>
          </p:nvSpPr>
          <p:spPr>
            <a:xfrm>
              <a:off x="558036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54"/>
            <p:cNvSpPr/>
            <p:nvPr/>
          </p:nvSpPr>
          <p:spPr>
            <a:xfrm>
              <a:off x="544284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4"/>
            <p:cNvSpPr/>
            <p:nvPr/>
          </p:nvSpPr>
          <p:spPr>
            <a:xfrm>
              <a:off x="530496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54"/>
            <p:cNvSpPr/>
            <p:nvPr/>
          </p:nvSpPr>
          <p:spPr>
            <a:xfrm>
              <a:off x="5993640" y="979560"/>
              <a:ext cx="21240" cy="20520"/>
            </a:xfrm>
            <a:custGeom>
              <a:rect b="b" l="l" r="r" t="t"/>
              <a:pathLst>
                <a:path extrusionOk="0" h="58" w="60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4"/>
            <p:cNvSpPr/>
            <p:nvPr/>
          </p:nvSpPr>
          <p:spPr>
            <a:xfrm>
              <a:off x="585612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9" y="13"/>
                    <a:pt x="59" y="29"/>
                  </a:cubicBezTo>
                  <a:cubicBezTo>
                    <a:pt x="59" y="45"/>
                    <a:pt x="45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4"/>
            <p:cNvSpPr/>
            <p:nvPr/>
          </p:nvSpPr>
          <p:spPr>
            <a:xfrm>
              <a:off x="571824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54"/>
            <p:cNvSpPr/>
            <p:nvPr/>
          </p:nvSpPr>
          <p:spPr>
            <a:xfrm>
              <a:off x="558036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54"/>
            <p:cNvSpPr/>
            <p:nvPr/>
          </p:nvSpPr>
          <p:spPr>
            <a:xfrm>
              <a:off x="544284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4"/>
            <p:cNvSpPr/>
            <p:nvPr/>
          </p:nvSpPr>
          <p:spPr>
            <a:xfrm>
              <a:off x="530496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n columns">
  <p:cSld name="CUSTOM_9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55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347" name="Google Shape;347;p55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55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9" name="Google Shape;349;p55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350" name="Google Shape;350;p55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55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55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3" name="Google Shape;353;p55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354" name="Google Shape;354;p55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55" name="Google Shape;355;p55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356" name="Google Shape;356;p55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" name="Google Shape;357;p55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58" name="Google Shape;358;p55"/>
          <p:cNvSpPr txBox="1"/>
          <p:nvPr>
            <p:ph idx="1" type="subTitle"/>
          </p:nvPr>
        </p:nvSpPr>
        <p:spPr>
          <a:xfrm>
            <a:off x="1270209" y="2042050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9" name="Google Shape;359;p55"/>
          <p:cNvSpPr txBox="1"/>
          <p:nvPr>
            <p:ph idx="2" type="subTitle"/>
          </p:nvPr>
        </p:nvSpPr>
        <p:spPr>
          <a:xfrm>
            <a:off x="1270184" y="2714900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0" name="Google Shape;360;p55"/>
          <p:cNvSpPr txBox="1"/>
          <p:nvPr>
            <p:ph idx="3" type="subTitle"/>
          </p:nvPr>
        </p:nvSpPr>
        <p:spPr>
          <a:xfrm>
            <a:off x="1270209" y="3387750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1" name="Google Shape;361;p55"/>
          <p:cNvSpPr txBox="1"/>
          <p:nvPr>
            <p:ph idx="4" type="subTitle"/>
          </p:nvPr>
        </p:nvSpPr>
        <p:spPr>
          <a:xfrm>
            <a:off x="1270184" y="4060600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2" name="Google Shape;362;p55"/>
          <p:cNvSpPr txBox="1"/>
          <p:nvPr>
            <p:ph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5" type="subTitle"/>
          </p:nvPr>
        </p:nvSpPr>
        <p:spPr>
          <a:xfrm>
            <a:off x="1270209" y="1369200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4" name="Google Shape;364;p55"/>
          <p:cNvSpPr txBox="1"/>
          <p:nvPr>
            <p:ph idx="6" type="subTitle"/>
          </p:nvPr>
        </p:nvSpPr>
        <p:spPr>
          <a:xfrm>
            <a:off x="5370012" y="2042050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5" name="Google Shape;365;p55"/>
          <p:cNvSpPr txBox="1"/>
          <p:nvPr>
            <p:ph idx="7" type="subTitle"/>
          </p:nvPr>
        </p:nvSpPr>
        <p:spPr>
          <a:xfrm>
            <a:off x="5369987" y="2714900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6" name="Google Shape;366;p55"/>
          <p:cNvSpPr txBox="1"/>
          <p:nvPr>
            <p:ph idx="8" type="subTitle"/>
          </p:nvPr>
        </p:nvSpPr>
        <p:spPr>
          <a:xfrm>
            <a:off x="5370012" y="3387750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7" name="Google Shape;367;p55"/>
          <p:cNvSpPr txBox="1"/>
          <p:nvPr>
            <p:ph idx="9" type="subTitle"/>
          </p:nvPr>
        </p:nvSpPr>
        <p:spPr>
          <a:xfrm>
            <a:off x="5369987" y="4060600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8" name="Google Shape;368;p55"/>
          <p:cNvSpPr txBox="1"/>
          <p:nvPr>
            <p:ph idx="13" type="subTitle"/>
          </p:nvPr>
        </p:nvSpPr>
        <p:spPr>
          <a:xfrm>
            <a:off x="5370012" y="1369200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69" name="Google Shape;369;p55"/>
          <p:cNvGrpSpPr/>
          <p:nvPr/>
        </p:nvGrpSpPr>
        <p:grpSpPr>
          <a:xfrm>
            <a:off x="-291037" y="4657486"/>
            <a:ext cx="1011026" cy="610325"/>
            <a:chOff x="7794975" y="1724673"/>
            <a:chExt cx="1011026" cy="610325"/>
          </a:xfrm>
        </p:grpSpPr>
        <p:sp>
          <p:nvSpPr>
            <p:cNvPr id="370" name="Google Shape;370;p55"/>
            <p:cNvSpPr/>
            <p:nvPr/>
          </p:nvSpPr>
          <p:spPr>
            <a:xfrm>
              <a:off x="7794975" y="1724673"/>
              <a:ext cx="1011026" cy="610325"/>
            </a:xfrm>
            <a:custGeom>
              <a:rect b="b" l="l" r="r" t="t"/>
              <a:pathLst>
                <a:path extrusionOk="0" h="1019" w="2590">
                  <a:moveTo>
                    <a:pt x="2320" y="1019"/>
                  </a:moveTo>
                  <a:lnTo>
                    <a:pt x="270" y="1019"/>
                  </a:lnTo>
                  <a:cubicBezTo>
                    <a:pt x="121" y="1019"/>
                    <a:pt x="0" y="898"/>
                    <a:pt x="0" y="749"/>
                  </a:cubicBezTo>
                  <a:lnTo>
                    <a:pt x="0" y="270"/>
                  </a:lnTo>
                  <a:cubicBezTo>
                    <a:pt x="0" y="121"/>
                    <a:pt x="121" y="0"/>
                    <a:pt x="270" y="0"/>
                  </a:cubicBezTo>
                  <a:lnTo>
                    <a:pt x="2320" y="0"/>
                  </a:lnTo>
                  <a:cubicBezTo>
                    <a:pt x="2469" y="0"/>
                    <a:pt x="2590" y="121"/>
                    <a:pt x="2590" y="270"/>
                  </a:cubicBezTo>
                  <a:lnTo>
                    <a:pt x="2590" y="749"/>
                  </a:lnTo>
                  <a:cubicBezTo>
                    <a:pt x="2590" y="898"/>
                    <a:pt x="2469" y="1019"/>
                    <a:pt x="2320" y="1019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2640000" dist="76200">
                <a:schemeClr val="accent5"/>
              </a:outerShdw>
            </a:effectLst>
          </p:spPr>
          <p:txBody>
            <a:bodyPr anchorCtr="1" anchor="ctr" bIns="47875" lIns="92875" spcFirstLastPara="1" rIns="92875" wrap="square" tIns="47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1" name="Google Shape;371;p55"/>
            <p:cNvGrpSpPr/>
            <p:nvPr/>
          </p:nvGrpSpPr>
          <p:grpSpPr>
            <a:xfrm>
              <a:off x="8002408" y="1856676"/>
              <a:ext cx="596160" cy="346320"/>
              <a:chOff x="8911440" y="3502800"/>
              <a:chExt cx="596160" cy="346320"/>
            </a:xfrm>
          </p:grpSpPr>
          <p:sp>
            <p:nvSpPr>
              <p:cNvPr id="372" name="Google Shape;372;p55"/>
              <p:cNvSpPr/>
              <p:nvPr/>
            </p:nvSpPr>
            <p:spPr>
              <a:xfrm>
                <a:off x="8911440" y="3502800"/>
                <a:ext cx="596160" cy="346320"/>
              </a:xfrm>
              <a:custGeom>
                <a:rect b="b" l="l" r="r" t="t"/>
                <a:pathLst>
                  <a:path extrusionOk="0" h="962" w="1656">
                    <a:moveTo>
                      <a:pt x="1656" y="962"/>
                    </a:moveTo>
                    <a:lnTo>
                      <a:pt x="0" y="962"/>
                    </a:lnTo>
                    <a:lnTo>
                      <a:pt x="0" y="0"/>
                    </a:lnTo>
                    <a:lnTo>
                      <a:pt x="1656" y="0"/>
                    </a:lnTo>
                    <a:lnTo>
                      <a:pt x="1656" y="962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5">
                    <a:alpha val="49803"/>
                  </a:schemeClr>
                </a:outerShdw>
              </a:effectLst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55"/>
              <p:cNvSpPr/>
              <p:nvPr/>
            </p:nvSpPr>
            <p:spPr>
              <a:xfrm>
                <a:off x="8926560" y="3522600"/>
                <a:ext cx="569880" cy="206280"/>
              </a:xfrm>
              <a:custGeom>
                <a:rect b="b" l="l" r="r" t="t"/>
                <a:pathLst>
                  <a:path extrusionOk="0" h="573" w="1583">
                    <a:moveTo>
                      <a:pt x="0" y="0"/>
                    </a:moveTo>
                    <a:lnTo>
                      <a:pt x="786" y="573"/>
                    </a:lnTo>
                    <a:lnTo>
                      <a:pt x="158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5">
                    <a:alpha val="49803"/>
                  </a:schemeClr>
                </a:outerShdw>
              </a:effectLst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55"/>
              <p:cNvSpPr/>
              <p:nvPr/>
            </p:nvSpPr>
            <p:spPr>
              <a:xfrm>
                <a:off x="8926560" y="3651480"/>
                <a:ext cx="176760" cy="181800"/>
              </a:xfrm>
              <a:custGeom>
                <a:rect b="b" l="l" r="r" t="t"/>
                <a:pathLst>
                  <a:path extrusionOk="0" h="505" w="491">
                    <a:moveTo>
                      <a:pt x="0" y="505"/>
                    </a:moveTo>
                    <a:lnTo>
                      <a:pt x="491" y="0"/>
                    </a:lnTo>
                    <a:lnTo>
                      <a:pt x="0" y="50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5">
                    <a:alpha val="49803"/>
                  </a:schemeClr>
                </a:outerShdw>
              </a:effectLst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55"/>
              <p:cNvSpPr/>
              <p:nvPr/>
            </p:nvSpPr>
            <p:spPr>
              <a:xfrm>
                <a:off x="9319680" y="3651480"/>
                <a:ext cx="176760" cy="181800"/>
              </a:xfrm>
              <a:custGeom>
                <a:rect b="b" l="l" r="r" t="t"/>
                <a:pathLst>
                  <a:path extrusionOk="0" h="505" w="491">
                    <a:moveTo>
                      <a:pt x="491" y="505"/>
                    </a:moveTo>
                    <a:lnTo>
                      <a:pt x="0" y="0"/>
                    </a:lnTo>
                    <a:lnTo>
                      <a:pt x="491" y="50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5">
                    <a:alpha val="49803"/>
                  </a:schemeClr>
                </a:outerShdw>
              </a:effectLst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6" name="Google Shape;376;p55"/>
          <p:cNvGrpSpPr/>
          <p:nvPr/>
        </p:nvGrpSpPr>
        <p:grpSpPr>
          <a:xfrm>
            <a:off x="8424010" y="841722"/>
            <a:ext cx="709920" cy="236520"/>
            <a:chOff x="5304960" y="763560"/>
            <a:chExt cx="709920" cy="236520"/>
          </a:xfrm>
        </p:grpSpPr>
        <p:sp>
          <p:nvSpPr>
            <p:cNvPr id="377" name="Google Shape;377;p55"/>
            <p:cNvSpPr/>
            <p:nvPr/>
          </p:nvSpPr>
          <p:spPr>
            <a:xfrm>
              <a:off x="5993640" y="763560"/>
              <a:ext cx="21240" cy="20520"/>
            </a:xfrm>
            <a:custGeom>
              <a:rect b="b" l="l" r="r" t="t"/>
              <a:pathLst>
                <a:path extrusionOk="0" h="58" w="60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55"/>
            <p:cNvSpPr/>
            <p:nvPr/>
          </p:nvSpPr>
          <p:spPr>
            <a:xfrm>
              <a:off x="585612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9" y="13"/>
                    <a:pt x="59" y="29"/>
                  </a:cubicBezTo>
                  <a:cubicBezTo>
                    <a:pt x="59" y="45"/>
                    <a:pt x="45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5"/>
            <p:cNvSpPr/>
            <p:nvPr/>
          </p:nvSpPr>
          <p:spPr>
            <a:xfrm>
              <a:off x="571824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5"/>
            <p:cNvSpPr/>
            <p:nvPr/>
          </p:nvSpPr>
          <p:spPr>
            <a:xfrm>
              <a:off x="558036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5"/>
            <p:cNvSpPr/>
            <p:nvPr/>
          </p:nvSpPr>
          <p:spPr>
            <a:xfrm>
              <a:off x="544284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5"/>
            <p:cNvSpPr/>
            <p:nvPr/>
          </p:nvSpPr>
          <p:spPr>
            <a:xfrm>
              <a:off x="530496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5"/>
            <p:cNvSpPr/>
            <p:nvPr/>
          </p:nvSpPr>
          <p:spPr>
            <a:xfrm>
              <a:off x="5993640" y="871560"/>
              <a:ext cx="21240" cy="20520"/>
            </a:xfrm>
            <a:custGeom>
              <a:rect b="b" l="l" r="r" t="t"/>
              <a:pathLst>
                <a:path extrusionOk="0" h="58" w="60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5"/>
            <p:cNvSpPr/>
            <p:nvPr/>
          </p:nvSpPr>
          <p:spPr>
            <a:xfrm>
              <a:off x="585612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9" y="13"/>
                    <a:pt x="59" y="29"/>
                  </a:cubicBezTo>
                  <a:cubicBezTo>
                    <a:pt x="59" y="45"/>
                    <a:pt x="45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5"/>
            <p:cNvSpPr/>
            <p:nvPr/>
          </p:nvSpPr>
          <p:spPr>
            <a:xfrm>
              <a:off x="571824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5"/>
            <p:cNvSpPr/>
            <p:nvPr/>
          </p:nvSpPr>
          <p:spPr>
            <a:xfrm>
              <a:off x="558036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5"/>
            <p:cNvSpPr/>
            <p:nvPr/>
          </p:nvSpPr>
          <p:spPr>
            <a:xfrm>
              <a:off x="544284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5"/>
            <p:cNvSpPr/>
            <p:nvPr/>
          </p:nvSpPr>
          <p:spPr>
            <a:xfrm>
              <a:off x="530496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5"/>
            <p:cNvSpPr/>
            <p:nvPr/>
          </p:nvSpPr>
          <p:spPr>
            <a:xfrm>
              <a:off x="5993640" y="979560"/>
              <a:ext cx="21240" cy="20520"/>
            </a:xfrm>
            <a:custGeom>
              <a:rect b="b" l="l" r="r" t="t"/>
              <a:pathLst>
                <a:path extrusionOk="0" h="58" w="60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5"/>
            <p:cNvSpPr/>
            <p:nvPr/>
          </p:nvSpPr>
          <p:spPr>
            <a:xfrm>
              <a:off x="585612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9" y="13"/>
                    <a:pt x="59" y="29"/>
                  </a:cubicBezTo>
                  <a:cubicBezTo>
                    <a:pt x="59" y="45"/>
                    <a:pt x="45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5"/>
            <p:cNvSpPr/>
            <p:nvPr/>
          </p:nvSpPr>
          <p:spPr>
            <a:xfrm>
              <a:off x="571824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5"/>
            <p:cNvSpPr/>
            <p:nvPr/>
          </p:nvSpPr>
          <p:spPr>
            <a:xfrm>
              <a:off x="558036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5"/>
            <p:cNvSpPr/>
            <p:nvPr/>
          </p:nvSpPr>
          <p:spPr>
            <a:xfrm>
              <a:off x="544284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5"/>
            <p:cNvSpPr/>
            <p:nvPr/>
          </p:nvSpPr>
          <p:spPr>
            <a:xfrm>
              <a:off x="530496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56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397" name="Google Shape;397;p56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6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9" name="Google Shape;399;p56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400" name="Google Shape;400;p56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56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56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3" name="Google Shape;403;p56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404" name="Google Shape;404;p56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05" name="Google Shape;405;p56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406" name="Google Shape;406;p56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" name="Google Shape;407;p56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08" name="Google Shape;408;p56"/>
          <p:cNvSpPr txBox="1"/>
          <p:nvPr>
            <p:ph type="ctrTitle"/>
          </p:nvPr>
        </p:nvSpPr>
        <p:spPr>
          <a:xfrm>
            <a:off x="2125800" y="825725"/>
            <a:ext cx="4892400" cy="107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409" name="Google Shape;409;p56"/>
          <p:cNvSpPr txBox="1"/>
          <p:nvPr>
            <p:ph idx="1" type="subTitle"/>
          </p:nvPr>
        </p:nvSpPr>
        <p:spPr>
          <a:xfrm>
            <a:off x="2125800" y="1669900"/>
            <a:ext cx="48924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0" name="Google Shape;410;p56"/>
          <p:cNvSpPr txBox="1"/>
          <p:nvPr/>
        </p:nvSpPr>
        <p:spPr>
          <a:xfrm>
            <a:off x="2125800" y="3688925"/>
            <a:ext cx="489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i="0" lang="en" sz="1000" u="sng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i="0" lang="en" sz="1000" u="sng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i="0" lang="en" sz="1000" u="sng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sng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56"/>
          <p:cNvSpPr/>
          <p:nvPr/>
        </p:nvSpPr>
        <p:spPr>
          <a:xfrm>
            <a:off x="1353015" y="4393825"/>
            <a:ext cx="969483" cy="969483"/>
          </a:xfrm>
          <a:custGeom>
            <a:rect b="b" l="l" r="r" t="t"/>
            <a:pathLst>
              <a:path extrusionOk="0" h="2694" w="2694">
                <a:moveTo>
                  <a:pt x="1196" y="1785"/>
                </a:moveTo>
                <a:cubicBezTo>
                  <a:pt x="954" y="1701"/>
                  <a:pt x="826" y="1437"/>
                  <a:pt x="909" y="1195"/>
                </a:cubicBezTo>
                <a:cubicBezTo>
                  <a:pt x="993" y="953"/>
                  <a:pt x="1257" y="825"/>
                  <a:pt x="1499" y="909"/>
                </a:cubicBezTo>
                <a:cubicBezTo>
                  <a:pt x="1741" y="992"/>
                  <a:pt x="1869" y="1256"/>
                  <a:pt x="1785" y="1498"/>
                </a:cubicBezTo>
                <a:cubicBezTo>
                  <a:pt x="1702" y="1740"/>
                  <a:pt x="1438" y="1868"/>
                  <a:pt x="1196" y="1785"/>
                </a:cubicBezTo>
                <a:moveTo>
                  <a:pt x="2487" y="2076"/>
                </a:moveTo>
                <a:lnTo>
                  <a:pt x="2694" y="1477"/>
                </a:lnTo>
                <a:lnTo>
                  <a:pt x="2443" y="1391"/>
                </a:lnTo>
                <a:cubicBezTo>
                  <a:pt x="2446" y="1317"/>
                  <a:pt x="2442" y="1244"/>
                  <a:pt x="2430" y="1172"/>
                </a:cubicBezTo>
                <a:lnTo>
                  <a:pt x="2669" y="1056"/>
                </a:lnTo>
                <a:lnTo>
                  <a:pt x="2392" y="487"/>
                </a:lnTo>
                <a:lnTo>
                  <a:pt x="2154" y="603"/>
                </a:lnTo>
                <a:cubicBezTo>
                  <a:pt x="2105" y="549"/>
                  <a:pt x="2050" y="500"/>
                  <a:pt x="1990" y="457"/>
                </a:cubicBezTo>
                <a:lnTo>
                  <a:pt x="2076" y="206"/>
                </a:lnTo>
                <a:lnTo>
                  <a:pt x="1478" y="0"/>
                </a:lnTo>
                <a:lnTo>
                  <a:pt x="1391" y="250"/>
                </a:lnTo>
                <a:cubicBezTo>
                  <a:pt x="1318" y="247"/>
                  <a:pt x="1244" y="252"/>
                  <a:pt x="1173" y="263"/>
                </a:cubicBezTo>
                <a:lnTo>
                  <a:pt x="1057" y="25"/>
                </a:lnTo>
                <a:lnTo>
                  <a:pt x="487" y="302"/>
                </a:lnTo>
                <a:lnTo>
                  <a:pt x="603" y="541"/>
                </a:lnTo>
                <a:cubicBezTo>
                  <a:pt x="550" y="590"/>
                  <a:pt x="501" y="645"/>
                  <a:pt x="458" y="705"/>
                </a:cubicBezTo>
                <a:lnTo>
                  <a:pt x="207" y="618"/>
                </a:lnTo>
                <a:lnTo>
                  <a:pt x="0" y="1216"/>
                </a:lnTo>
                <a:lnTo>
                  <a:pt x="251" y="1303"/>
                </a:lnTo>
                <a:cubicBezTo>
                  <a:pt x="248" y="1377"/>
                  <a:pt x="253" y="1450"/>
                  <a:pt x="264" y="1522"/>
                </a:cubicBezTo>
                <a:lnTo>
                  <a:pt x="26" y="1637"/>
                </a:lnTo>
                <a:lnTo>
                  <a:pt x="303" y="2207"/>
                </a:lnTo>
                <a:lnTo>
                  <a:pt x="541" y="2091"/>
                </a:lnTo>
                <a:cubicBezTo>
                  <a:pt x="591" y="2144"/>
                  <a:pt x="645" y="2193"/>
                  <a:pt x="705" y="2236"/>
                </a:cubicBezTo>
                <a:lnTo>
                  <a:pt x="618" y="2487"/>
                </a:lnTo>
                <a:lnTo>
                  <a:pt x="1217" y="2694"/>
                </a:lnTo>
                <a:lnTo>
                  <a:pt x="1304" y="2443"/>
                </a:lnTo>
                <a:cubicBezTo>
                  <a:pt x="1377" y="2446"/>
                  <a:pt x="1451" y="2441"/>
                  <a:pt x="1522" y="2430"/>
                </a:cubicBezTo>
                <a:lnTo>
                  <a:pt x="1638" y="2668"/>
                </a:lnTo>
                <a:lnTo>
                  <a:pt x="2208" y="2391"/>
                </a:lnTo>
                <a:lnTo>
                  <a:pt x="2091" y="2153"/>
                </a:lnTo>
                <a:cubicBezTo>
                  <a:pt x="2145" y="2104"/>
                  <a:pt x="2194" y="2049"/>
                  <a:pt x="2237" y="1989"/>
                </a:cubicBezTo>
                <a:lnTo>
                  <a:pt x="2487" y="2076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60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414" name="Google Shape;414;p60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60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6" name="Google Shape;416;p60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417" name="Google Shape;417;p60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60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60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0" name="Google Shape;420;p60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421" name="Google Shape;421;p60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22" name="Google Shape;422;p60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423" name="Google Shape;423;p60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" name="Google Shape;424;p60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25" name="Google Shape;425;p60"/>
          <p:cNvSpPr txBox="1"/>
          <p:nvPr>
            <p:ph type="title"/>
          </p:nvPr>
        </p:nvSpPr>
        <p:spPr>
          <a:xfrm>
            <a:off x="720000" y="6766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6" name="Google Shape;426;p60"/>
          <p:cNvSpPr txBox="1"/>
          <p:nvPr>
            <p:ph idx="2" type="title"/>
          </p:nvPr>
        </p:nvSpPr>
        <p:spPr>
          <a:xfrm>
            <a:off x="720000" y="20301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427" name="Google Shape;427;p60"/>
          <p:cNvSpPr txBox="1"/>
          <p:nvPr>
            <p:ph idx="3" type="title"/>
          </p:nvPr>
        </p:nvSpPr>
        <p:spPr>
          <a:xfrm>
            <a:off x="4901688" y="20301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428" name="Google Shape;428;p60"/>
          <p:cNvSpPr txBox="1"/>
          <p:nvPr>
            <p:ph idx="1" type="subTitle"/>
          </p:nvPr>
        </p:nvSpPr>
        <p:spPr>
          <a:xfrm>
            <a:off x="720000" y="2747400"/>
            <a:ext cx="3522300" cy="14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/>
        </p:txBody>
      </p:sp>
      <p:sp>
        <p:nvSpPr>
          <p:cNvPr id="429" name="Google Shape;429;p60"/>
          <p:cNvSpPr txBox="1"/>
          <p:nvPr>
            <p:ph idx="4" type="subTitle"/>
          </p:nvPr>
        </p:nvSpPr>
        <p:spPr>
          <a:xfrm>
            <a:off x="4901700" y="2747400"/>
            <a:ext cx="3522300" cy="14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61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432" name="Google Shape;432;p61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1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4" name="Google Shape;434;p61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435" name="Google Shape;435;p61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61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61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8" name="Google Shape;438;p61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439" name="Google Shape;439;p61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40" name="Google Shape;440;p61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441" name="Google Shape;441;p61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" name="Google Shape;442;p61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43" name="Google Shape;443;p61"/>
          <p:cNvSpPr txBox="1"/>
          <p:nvPr>
            <p:ph idx="1" type="body"/>
          </p:nvPr>
        </p:nvSpPr>
        <p:spPr>
          <a:xfrm>
            <a:off x="720000" y="1570575"/>
            <a:ext cx="4047000" cy="21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-"/>
              <a:defRPr/>
            </a:lvl1pPr>
            <a:lvl2pPr indent="-279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444" name="Google Shape;444;p61"/>
          <p:cNvSpPr txBox="1"/>
          <p:nvPr>
            <p:ph type="title"/>
          </p:nvPr>
        </p:nvSpPr>
        <p:spPr>
          <a:xfrm>
            <a:off x="720000" y="6766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62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447" name="Google Shape;447;p62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62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9" name="Google Shape;449;p62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450" name="Google Shape;450;p62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62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62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3" name="Google Shape;453;p62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454" name="Google Shape;454;p62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55" name="Google Shape;455;p62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456" name="Google Shape;456;p62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7" name="Google Shape;457;p62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58" name="Google Shape;458;p62"/>
          <p:cNvSpPr txBox="1"/>
          <p:nvPr>
            <p:ph idx="1" type="body"/>
          </p:nvPr>
        </p:nvSpPr>
        <p:spPr>
          <a:xfrm>
            <a:off x="1439250" y="3811325"/>
            <a:ext cx="6265500" cy="60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43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33" name="Google Shape;33;p43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3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" name="Google Shape;35;p43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36" name="Google Shape;36;p43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43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43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" name="Google Shape;39;p43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40" name="Google Shape;40;p43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1" name="Google Shape;41;p43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42" name="Google Shape;42;p43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" name="Google Shape;43;p43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4" name="Google Shape;44;p43"/>
          <p:cNvSpPr txBox="1"/>
          <p:nvPr>
            <p:ph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43"/>
          <p:cNvSpPr txBox="1"/>
          <p:nvPr>
            <p:ph idx="1" type="body"/>
          </p:nvPr>
        </p:nvSpPr>
        <p:spPr>
          <a:xfrm>
            <a:off x="720000" y="1203200"/>
            <a:ext cx="7704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46" name="Google Shape;46;p43"/>
          <p:cNvGrpSpPr/>
          <p:nvPr/>
        </p:nvGrpSpPr>
        <p:grpSpPr>
          <a:xfrm>
            <a:off x="8424142" y="875265"/>
            <a:ext cx="470251" cy="572732"/>
            <a:chOff x="5364360" y="1325880"/>
            <a:chExt cx="530279" cy="645841"/>
          </a:xfrm>
        </p:grpSpPr>
        <p:sp>
          <p:nvSpPr>
            <p:cNvPr id="47" name="Google Shape;47;p43"/>
            <p:cNvSpPr/>
            <p:nvPr/>
          </p:nvSpPr>
          <p:spPr>
            <a:xfrm>
              <a:off x="5629680" y="1325880"/>
              <a:ext cx="300" cy="645841"/>
            </a:xfrm>
            <a:custGeom>
              <a:rect b="b" l="l" r="r" t="t"/>
              <a:pathLst>
                <a:path extrusionOk="0" h="1795" w="120000">
                  <a:moveTo>
                    <a:pt x="0" y="0"/>
                  </a:moveTo>
                  <a:lnTo>
                    <a:pt x="0" y="179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3"/>
            <p:cNvSpPr/>
            <p:nvPr/>
          </p:nvSpPr>
          <p:spPr>
            <a:xfrm>
              <a:off x="5364360" y="1648800"/>
              <a:ext cx="530279" cy="300"/>
            </a:xfrm>
            <a:custGeom>
              <a:rect b="b" l="l" r="r" t="t"/>
              <a:pathLst>
                <a:path extrusionOk="0" h="120000" w="1474">
                  <a:moveTo>
                    <a:pt x="1474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3"/>
            <p:cNvSpPr/>
            <p:nvPr/>
          </p:nvSpPr>
          <p:spPr>
            <a:xfrm>
              <a:off x="5442120" y="1461240"/>
              <a:ext cx="374761" cy="374761"/>
            </a:xfrm>
            <a:custGeom>
              <a:rect b="b" l="l" r="r" t="t"/>
              <a:pathLst>
                <a:path extrusionOk="0" h="1042" w="1042">
                  <a:moveTo>
                    <a:pt x="1042" y="0"/>
                  </a:moveTo>
                  <a:lnTo>
                    <a:pt x="0" y="1042"/>
                  </a:lnTo>
                  <a:lnTo>
                    <a:pt x="1042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3"/>
            <p:cNvSpPr/>
            <p:nvPr/>
          </p:nvSpPr>
          <p:spPr>
            <a:xfrm>
              <a:off x="5442120" y="1461240"/>
              <a:ext cx="374761" cy="374761"/>
            </a:xfrm>
            <a:custGeom>
              <a:rect b="b" l="l" r="r" t="t"/>
              <a:pathLst>
                <a:path extrusionOk="0" h="1042" w="1042">
                  <a:moveTo>
                    <a:pt x="1042" y="1042"/>
                  </a:moveTo>
                  <a:lnTo>
                    <a:pt x="0" y="0"/>
                  </a:lnTo>
                  <a:lnTo>
                    <a:pt x="1042" y="1042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64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462" name="Google Shape;462;p64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64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4" name="Google Shape;464;p64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465" name="Google Shape;465;p64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64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64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8" name="Google Shape;468;p64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469" name="Google Shape;469;p64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70" name="Google Shape;470;p64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471" name="Google Shape;471;p64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2" name="Google Shape;472;p64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73" name="Google Shape;473;p64"/>
          <p:cNvGrpSpPr/>
          <p:nvPr/>
        </p:nvGrpSpPr>
        <p:grpSpPr>
          <a:xfrm flipH="1">
            <a:off x="5" y="3803465"/>
            <a:ext cx="892440" cy="800640"/>
            <a:chOff x="8187480" y="2310840"/>
            <a:chExt cx="892440" cy="800640"/>
          </a:xfrm>
        </p:grpSpPr>
        <p:sp>
          <p:nvSpPr>
            <p:cNvPr id="474" name="Google Shape;474;p64"/>
            <p:cNvSpPr/>
            <p:nvPr/>
          </p:nvSpPr>
          <p:spPr>
            <a:xfrm>
              <a:off x="8187480" y="2310840"/>
              <a:ext cx="429480" cy="429480"/>
            </a:xfrm>
            <a:custGeom>
              <a:rect b="b" l="l" r="r" t="t"/>
              <a:pathLst>
                <a:path extrusionOk="0" h="1193" w="1193">
                  <a:moveTo>
                    <a:pt x="980" y="140"/>
                  </a:moveTo>
                  <a:cubicBezTo>
                    <a:pt x="728" y="-72"/>
                    <a:pt x="351" y="-39"/>
                    <a:pt x="140" y="213"/>
                  </a:cubicBezTo>
                  <a:cubicBezTo>
                    <a:pt x="-72" y="465"/>
                    <a:pt x="-39" y="842"/>
                    <a:pt x="213" y="1054"/>
                  </a:cubicBezTo>
                  <a:cubicBezTo>
                    <a:pt x="465" y="1266"/>
                    <a:pt x="841" y="1233"/>
                    <a:pt x="1054" y="980"/>
                  </a:cubicBezTo>
                  <a:cubicBezTo>
                    <a:pt x="1265" y="728"/>
                    <a:pt x="1233" y="352"/>
                    <a:pt x="980" y="14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47875" lIns="92875" spcFirstLastPara="1" rIns="92875" wrap="square" tIns="47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4"/>
            <p:cNvSpPr/>
            <p:nvPr/>
          </p:nvSpPr>
          <p:spPr>
            <a:xfrm>
              <a:off x="8621640" y="2691720"/>
              <a:ext cx="458280" cy="419760"/>
            </a:xfrm>
            <a:custGeom>
              <a:rect b="b" l="l" r="r" t="t"/>
              <a:pathLst>
                <a:path extrusionOk="0" h="1166" w="1273">
                  <a:moveTo>
                    <a:pt x="1273" y="839"/>
                  </a:moveTo>
                  <a:lnTo>
                    <a:pt x="999" y="1166"/>
                  </a:lnTo>
                  <a:lnTo>
                    <a:pt x="0" y="327"/>
                  </a:lnTo>
                  <a:lnTo>
                    <a:pt x="275" y="0"/>
                  </a:lnTo>
                  <a:lnTo>
                    <a:pt x="1273" y="8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64"/>
            <p:cNvSpPr/>
            <p:nvPr/>
          </p:nvSpPr>
          <p:spPr>
            <a:xfrm>
              <a:off x="8566920" y="2663640"/>
              <a:ext cx="103680" cy="87480"/>
            </a:xfrm>
            <a:custGeom>
              <a:rect b="b" l="l" r="r" t="t"/>
              <a:pathLst>
                <a:path extrusionOk="0" h="243" w="288">
                  <a:moveTo>
                    <a:pt x="0" y="0"/>
                  </a:moveTo>
                  <a:lnTo>
                    <a:pt x="288" y="24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39600" lIns="92875" spcFirstLastPara="1" rIns="92875" wrap="square" tIns="396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7" name="Google Shape;477;p64"/>
          <p:cNvGrpSpPr/>
          <p:nvPr/>
        </p:nvGrpSpPr>
        <p:grpSpPr>
          <a:xfrm>
            <a:off x="79285" y="1202708"/>
            <a:ext cx="856080" cy="394560"/>
            <a:chOff x="7200360" y="654120"/>
            <a:chExt cx="856080" cy="394560"/>
          </a:xfrm>
        </p:grpSpPr>
        <p:sp>
          <p:nvSpPr>
            <p:cNvPr id="478" name="Google Shape;478;p64"/>
            <p:cNvSpPr/>
            <p:nvPr/>
          </p:nvSpPr>
          <p:spPr>
            <a:xfrm>
              <a:off x="7200360" y="654120"/>
              <a:ext cx="856080" cy="394560"/>
            </a:xfrm>
            <a:custGeom>
              <a:rect b="b" l="l" r="r" t="t"/>
              <a:pathLst>
                <a:path extrusionOk="0" h="1096" w="2378">
                  <a:moveTo>
                    <a:pt x="2372" y="1096"/>
                  </a:moveTo>
                  <a:cubicBezTo>
                    <a:pt x="2376" y="1071"/>
                    <a:pt x="2378" y="1047"/>
                    <a:pt x="2378" y="1022"/>
                  </a:cubicBezTo>
                  <a:cubicBezTo>
                    <a:pt x="2378" y="763"/>
                    <a:pt x="2193" y="553"/>
                    <a:pt x="1966" y="553"/>
                  </a:cubicBezTo>
                  <a:cubicBezTo>
                    <a:pt x="1917" y="553"/>
                    <a:pt x="1871" y="563"/>
                    <a:pt x="1827" y="580"/>
                  </a:cubicBezTo>
                  <a:cubicBezTo>
                    <a:pt x="1787" y="252"/>
                    <a:pt x="1540" y="0"/>
                    <a:pt x="1242" y="0"/>
                  </a:cubicBezTo>
                  <a:cubicBezTo>
                    <a:pt x="1014" y="0"/>
                    <a:pt x="816" y="147"/>
                    <a:pt x="717" y="363"/>
                  </a:cubicBezTo>
                  <a:cubicBezTo>
                    <a:pt x="677" y="353"/>
                    <a:pt x="635" y="347"/>
                    <a:pt x="592" y="347"/>
                  </a:cubicBezTo>
                  <a:cubicBezTo>
                    <a:pt x="265" y="347"/>
                    <a:pt x="0" y="649"/>
                    <a:pt x="0" y="1022"/>
                  </a:cubicBezTo>
                  <a:cubicBezTo>
                    <a:pt x="0" y="1047"/>
                    <a:pt x="2" y="1071"/>
                    <a:pt x="4" y="1096"/>
                  </a:cubicBezTo>
                  <a:lnTo>
                    <a:pt x="2372" y="1096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47875" lIns="92875" spcFirstLastPara="1" rIns="92875" wrap="square" tIns="47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64"/>
            <p:cNvSpPr/>
            <p:nvPr/>
          </p:nvSpPr>
          <p:spPr>
            <a:xfrm>
              <a:off x="7201800" y="1048680"/>
              <a:ext cx="852480" cy="0"/>
            </a:xfrm>
            <a:custGeom>
              <a:rect b="b" l="l" r="r" t="t"/>
              <a:pathLst>
                <a:path extrusionOk="0" h="120000" w="2368">
                  <a:moveTo>
                    <a:pt x="2368" y="0"/>
                  </a:moveTo>
                  <a:lnTo>
                    <a:pt x="0" y="0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2875" spcFirstLastPara="1" rIns="928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0" name="Google Shape;480;p64"/>
          <p:cNvSpPr/>
          <p:nvPr/>
        </p:nvSpPr>
        <p:spPr>
          <a:xfrm>
            <a:off x="8208625" y="3862985"/>
            <a:ext cx="506880" cy="506880"/>
          </a:xfrm>
          <a:custGeom>
            <a:rect b="b" l="l" r="r" t="t"/>
            <a:pathLst>
              <a:path extrusionOk="0" h="1408" w="1408">
                <a:moveTo>
                  <a:pt x="704" y="952"/>
                </a:moveTo>
                <a:cubicBezTo>
                  <a:pt x="568" y="952"/>
                  <a:pt x="457" y="841"/>
                  <a:pt x="457" y="704"/>
                </a:cubicBezTo>
                <a:cubicBezTo>
                  <a:pt x="457" y="568"/>
                  <a:pt x="568" y="456"/>
                  <a:pt x="704" y="456"/>
                </a:cubicBezTo>
                <a:cubicBezTo>
                  <a:pt x="842" y="456"/>
                  <a:pt x="953" y="568"/>
                  <a:pt x="953" y="704"/>
                </a:cubicBezTo>
                <a:cubicBezTo>
                  <a:pt x="953" y="841"/>
                  <a:pt x="842" y="952"/>
                  <a:pt x="704" y="952"/>
                </a:cubicBezTo>
                <a:moveTo>
                  <a:pt x="1408" y="874"/>
                </a:moveTo>
                <a:lnTo>
                  <a:pt x="1408" y="535"/>
                </a:lnTo>
                <a:lnTo>
                  <a:pt x="1267" y="535"/>
                </a:lnTo>
                <a:cubicBezTo>
                  <a:pt x="1255" y="497"/>
                  <a:pt x="1240" y="461"/>
                  <a:pt x="1222" y="427"/>
                </a:cubicBezTo>
                <a:lnTo>
                  <a:pt x="1322" y="326"/>
                </a:lnTo>
                <a:lnTo>
                  <a:pt x="1083" y="87"/>
                </a:lnTo>
                <a:lnTo>
                  <a:pt x="982" y="187"/>
                </a:lnTo>
                <a:cubicBezTo>
                  <a:pt x="948" y="169"/>
                  <a:pt x="912" y="154"/>
                  <a:pt x="874" y="143"/>
                </a:cubicBezTo>
                <a:lnTo>
                  <a:pt x="874" y="0"/>
                </a:lnTo>
                <a:lnTo>
                  <a:pt x="535" y="0"/>
                </a:lnTo>
                <a:lnTo>
                  <a:pt x="535" y="143"/>
                </a:lnTo>
                <a:cubicBezTo>
                  <a:pt x="497" y="154"/>
                  <a:pt x="461" y="169"/>
                  <a:pt x="427" y="187"/>
                </a:cubicBezTo>
                <a:lnTo>
                  <a:pt x="326" y="87"/>
                </a:lnTo>
                <a:lnTo>
                  <a:pt x="87" y="326"/>
                </a:lnTo>
                <a:lnTo>
                  <a:pt x="188" y="427"/>
                </a:lnTo>
                <a:cubicBezTo>
                  <a:pt x="169" y="461"/>
                  <a:pt x="154" y="497"/>
                  <a:pt x="143" y="535"/>
                </a:cubicBezTo>
                <a:lnTo>
                  <a:pt x="0" y="535"/>
                </a:lnTo>
                <a:lnTo>
                  <a:pt x="0" y="874"/>
                </a:lnTo>
                <a:lnTo>
                  <a:pt x="143" y="874"/>
                </a:lnTo>
                <a:cubicBezTo>
                  <a:pt x="154" y="911"/>
                  <a:pt x="169" y="948"/>
                  <a:pt x="188" y="982"/>
                </a:cubicBezTo>
                <a:lnTo>
                  <a:pt x="87" y="1082"/>
                </a:lnTo>
                <a:lnTo>
                  <a:pt x="326" y="1322"/>
                </a:lnTo>
                <a:lnTo>
                  <a:pt x="427" y="1222"/>
                </a:lnTo>
                <a:cubicBezTo>
                  <a:pt x="461" y="1240"/>
                  <a:pt x="497" y="1255"/>
                  <a:pt x="535" y="1266"/>
                </a:cubicBezTo>
                <a:lnTo>
                  <a:pt x="535" y="1408"/>
                </a:lnTo>
                <a:lnTo>
                  <a:pt x="874" y="1408"/>
                </a:lnTo>
                <a:lnTo>
                  <a:pt x="874" y="1266"/>
                </a:lnTo>
                <a:cubicBezTo>
                  <a:pt x="912" y="1255"/>
                  <a:pt x="948" y="1240"/>
                  <a:pt x="982" y="1222"/>
                </a:cubicBezTo>
                <a:lnTo>
                  <a:pt x="1083" y="1322"/>
                </a:lnTo>
                <a:lnTo>
                  <a:pt x="1322" y="1082"/>
                </a:lnTo>
                <a:lnTo>
                  <a:pt x="1222" y="982"/>
                </a:lnTo>
                <a:cubicBezTo>
                  <a:pt x="1240" y="948"/>
                  <a:pt x="1255" y="911"/>
                  <a:pt x="1267" y="874"/>
                </a:cubicBezTo>
                <a:lnTo>
                  <a:pt x="1408" y="874"/>
                </a:ln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65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483" name="Google Shape;483;p65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65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5" name="Google Shape;485;p65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486" name="Google Shape;486;p65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65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65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9" name="Google Shape;489;p65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490" name="Google Shape;490;p65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91" name="Google Shape;491;p65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492" name="Google Shape;492;p65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" name="Google Shape;493;p65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94" name="Google Shape;494;p65"/>
          <p:cNvSpPr/>
          <p:nvPr/>
        </p:nvSpPr>
        <p:spPr>
          <a:xfrm>
            <a:off x="32017" y="1796376"/>
            <a:ext cx="415430" cy="415452"/>
          </a:xfrm>
          <a:custGeom>
            <a:rect b="b" l="l" r="r" t="t"/>
            <a:pathLst>
              <a:path extrusionOk="0" h="1408" w="1408">
                <a:moveTo>
                  <a:pt x="704" y="952"/>
                </a:moveTo>
                <a:cubicBezTo>
                  <a:pt x="568" y="952"/>
                  <a:pt x="457" y="841"/>
                  <a:pt x="457" y="704"/>
                </a:cubicBezTo>
                <a:cubicBezTo>
                  <a:pt x="457" y="568"/>
                  <a:pt x="568" y="456"/>
                  <a:pt x="704" y="456"/>
                </a:cubicBezTo>
                <a:cubicBezTo>
                  <a:pt x="842" y="456"/>
                  <a:pt x="953" y="568"/>
                  <a:pt x="953" y="704"/>
                </a:cubicBezTo>
                <a:cubicBezTo>
                  <a:pt x="953" y="841"/>
                  <a:pt x="842" y="952"/>
                  <a:pt x="704" y="952"/>
                </a:cubicBezTo>
                <a:moveTo>
                  <a:pt x="1408" y="874"/>
                </a:moveTo>
                <a:lnTo>
                  <a:pt x="1408" y="535"/>
                </a:lnTo>
                <a:lnTo>
                  <a:pt x="1267" y="535"/>
                </a:lnTo>
                <a:cubicBezTo>
                  <a:pt x="1255" y="497"/>
                  <a:pt x="1240" y="461"/>
                  <a:pt x="1222" y="427"/>
                </a:cubicBezTo>
                <a:lnTo>
                  <a:pt x="1322" y="326"/>
                </a:lnTo>
                <a:lnTo>
                  <a:pt x="1083" y="87"/>
                </a:lnTo>
                <a:lnTo>
                  <a:pt x="982" y="187"/>
                </a:lnTo>
                <a:cubicBezTo>
                  <a:pt x="948" y="169"/>
                  <a:pt x="912" y="154"/>
                  <a:pt x="874" y="143"/>
                </a:cubicBezTo>
                <a:lnTo>
                  <a:pt x="874" y="0"/>
                </a:lnTo>
                <a:lnTo>
                  <a:pt x="535" y="0"/>
                </a:lnTo>
                <a:lnTo>
                  <a:pt x="535" y="143"/>
                </a:lnTo>
                <a:cubicBezTo>
                  <a:pt x="497" y="154"/>
                  <a:pt x="461" y="169"/>
                  <a:pt x="427" y="187"/>
                </a:cubicBezTo>
                <a:lnTo>
                  <a:pt x="326" y="87"/>
                </a:lnTo>
                <a:lnTo>
                  <a:pt x="87" y="326"/>
                </a:lnTo>
                <a:lnTo>
                  <a:pt x="188" y="427"/>
                </a:lnTo>
                <a:cubicBezTo>
                  <a:pt x="169" y="461"/>
                  <a:pt x="154" y="497"/>
                  <a:pt x="143" y="535"/>
                </a:cubicBezTo>
                <a:lnTo>
                  <a:pt x="0" y="535"/>
                </a:lnTo>
                <a:lnTo>
                  <a:pt x="0" y="874"/>
                </a:lnTo>
                <a:lnTo>
                  <a:pt x="143" y="874"/>
                </a:lnTo>
                <a:cubicBezTo>
                  <a:pt x="154" y="911"/>
                  <a:pt x="169" y="948"/>
                  <a:pt x="188" y="982"/>
                </a:cubicBezTo>
                <a:lnTo>
                  <a:pt x="87" y="1082"/>
                </a:lnTo>
                <a:lnTo>
                  <a:pt x="326" y="1322"/>
                </a:lnTo>
                <a:lnTo>
                  <a:pt x="427" y="1222"/>
                </a:lnTo>
                <a:cubicBezTo>
                  <a:pt x="461" y="1240"/>
                  <a:pt x="497" y="1255"/>
                  <a:pt x="535" y="1266"/>
                </a:cubicBezTo>
                <a:lnTo>
                  <a:pt x="535" y="1408"/>
                </a:lnTo>
                <a:lnTo>
                  <a:pt x="874" y="1408"/>
                </a:lnTo>
                <a:lnTo>
                  <a:pt x="874" y="1266"/>
                </a:lnTo>
                <a:cubicBezTo>
                  <a:pt x="912" y="1255"/>
                  <a:pt x="948" y="1240"/>
                  <a:pt x="982" y="1222"/>
                </a:cubicBezTo>
                <a:lnTo>
                  <a:pt x="1083" y="1322"/>
                </a:lnTo>
                <a:lnTo>
                  <a:pt x="1322" y="1082"/>
                </a:lnTo>
                <a:lnTo>
                  <a:pt x="1222" y="982"/>
                </a:lnTo>
                <a:cubicBezTo>
                  <a:pt x="1240" y="948"/>
                  <a:pt x="1255" y="911"/>
                  <a:pt x="1267" y="874"/>
                </a:cubicBezTo>
                <a:lnTo>
                  <a:pt x="1408" y="874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5" name="Google Shape;495;p65"/>
          <p:cNvGrpSpPr/>
          <p:nvPr/>
        </p:nvGrpSpPr>
        <p:grpSpPr>
          <a:xfrm>
            <a:off x="8509001" y="4140114"/>
            <a:ext cx="341128" cy="415470"/>
            <a:chOff x="5364360" y="1325880"/>
            <a:chExt cx="530279" cy="645841"/>
          </a:xfrm>
        </p:grpSpPr>
        <p:sp>
          <p:nvSpPr>
            <p:cNvPr id="496" name="Google Shape;496;p65"/>
            <p:cNvSpPr/>
            <p:nvPr/>
          </p:nvSpPr>
          <p:spPr>
            <a:xfrm>
              <a:off x="5629680" y="1325880"/>
              <a:ext cx="300" cy="645841"/>
            </a:xfrm>
            <a:custGeom>
              <a:rect b="b" l="l" r="r" t="t"/>
              <a:pathLst>
                <a:path extrusionOk="0" h="1795" w="120000">
                  <a:moveTo>
                    <a:pt x="0" y="0"/>
                  </a:moveTo>
                  <a:lnTo>
                    <a:pt x="0" y="179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4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65"/>
            <p:cNvSpPr/>
            <p:nvPr/>
          </p:nvSpPr>
          <p:spPr>
            <a:xfrm>
              <a:off x="5364360" y="1648800"/>
              <a:ext cx="530279" cy="300"/>
            </a:xfrm>
            <a:custGeom>
              <a:rect b="b" l="l" r="r" t="t"/>
              <a:pathLst>
                <a:path extrusionOk="0" h="120000" w="1474">
                  <a:moveTo>
                    <a:pt x="1474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4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65"/>
            <p:cNvSpPr/>
            <p:nvPr/>
          </p:nvSpPr>
          <p:spPr>
            <a:xfrm>
              <a:off x="5442120" y="1461240"/>
              <a:ext cx="374761" cy="374761"/>
            </a:xfrm>
            <a:custGeom>
              <a:rect b="b" l="l" r="r" t="t"/>
              <a:pathLst>
                <a:path extrusionOk="0" h="1042" w="1042">
                  <a:moveTo>
                    <a:pt x="1042" y="0"/>
                  </a:moveTo>
                  <a:lnTo>
                    <a:pt x="0" y="1042"/>
                  </a:lnTo>
                  <a:lnTo>
                    <a:pt x="1042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4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65"/>
            <p:cNvSpPr/>
            <p:nvPr/>
          </p:nvSpPr>
          <p:spPr>
            <a:xfrm>
              <a:off x="5442120" y="1461240"/>
              <a:ext cx="374761" cy="374761"/>
            </a:xfrm>
            <a:custGeom>
              <a:rect b="b" l="l" r="r" t="t"/>
              <a:pathLst>
                <a:path extrusionOk="0" h="1042" w="1042">
                  <a:moveTo>
                    <a:pt x="1042" y="1042"/>
                  </a:moveTo>
                  <a:lnTo>
                    <a:pt x="0" y="0"/>
                  </a:lnTo>
                  <a:lnTo>
                    <a:pt x="1042" y="1042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4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44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53" name="Google Shape;53;p44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4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" name="Google Shape;55;p44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56" name="Google Shape;56;p44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44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44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" name="Google Shape;59;p44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60" name="Google Shape;60;p44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1" name="Google Shape;61;p44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62" name="Google Shape;62;p44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" name="Google Shape;63;p44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64" name="Google Shape;64;p44"/>
          <p:cNvSpPr txBox="1"/>
          <p:nvPr>
            <p:ph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44"/>
          <p:cNvSpPr txBox="1"/>
          <p:nvPr>
            <p:ph idx="2" type="title"/>
          </p:nvPr>
        </p:nvSpPr>
        <p:spPr>
          <a:xfrm>
            <a:off x="1872333" y="1392250"/>
            <a:ext cx="2583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44"/>
          <p:cNvSpPr txBox="1"/>
          <p:nvPr>
            <p:ph idx="3" type="title"/>
          </p:nvPr>
        </p:nvSpPr>
        <p:spPr>
          <a:xfrm>
            <a:off x="5616058" y="1392250"/>
            <a:ext cx="2583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44"/>
          <p:cNvSpPr txBox="1"/>
          <p:nvPr>
            <p:ph idx="1" type="subTitle"/>
          </p:nvPr>
        </p:nvSpPr>
        <p:spPr>
          <a:xfrm>
            <a:off x="1872335" y="2015650"/>
            <a:ext cx="258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" name="Google Shape;68;p44"/>
          <p:cNvSpPr txBox="1"/>
          <p:nvPr>
            <p:ph idx="4" type="subTitle"/>
          </p:nvPr>
        </p:nvSpPr>
        <p:spPr>
          <a:xfrm>
            <a:off x="5616060" y="2015650"/>
            <a:ext cx="258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" name="Google Shape;69;p44"/>
          <p:cNvSpPr txBox="1"/>
          <p:nvPr>
            <p:ph idx="5" type="title"/>
          </p:nvPr>
        </p:nvSpPr>
        <p:spPr>
          <a:xfrm>
            <a:off x="1872333" y="2916750"/>
            <a:ext cx="2583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44"/>
          <p:cNvSpPr txBox="1"/>
          <p:nvPr>
            <p:ph idx="6" type="title"/>
          </p:nvPr>
        </p:nvSpPr>
        <p:spPr>
          <a:xfrm>
            <a:off x="5616058" y="2916750"/>
            <a:ext cx="2583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44"/>
          <p:cNvSpPr txBox="1"/>
          <p:nvPr>
            <p:ph idx="7" type="subTitle"/>
          </p:nvPr>
        </p:nvSpPr>
        <p:spPr>
          <a:xfrm>
            <a:off x="1872364" y="3540150"/>
            <a:ext cx="258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44"/>
          <p:cNvSpPr txBox="1"/>
          <p:nvPr>
            <p:ph idx="8" type="subTitle"/>
          </p:nvPr>
        </p:nvSpPr>
        <p:spPr>
          <a:xfrm>
            <a:off x="5616065" y="3540150"/>
            <a:ext cx="258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" name="Google Shape;73;p44"/>
          <p:cNvSpPr txBox="1"/>
          <p:nvPr>
            <p:ph idx="9" type="title"/>
          </p:nvPr>
        </p:nvSpPr>
        <p:spPr>
          <a:xfrm>
            <a:off x="944035" y="1605995"/>
            <a:ext cx="775800" cy="77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9525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4" name="Google Shape;74;p44"/>
          <p:cNvSpPr txBox="1"/>
          <p:nvPr>
            <p:ph idx="13" type="title"/>
          </p:nvPr>
        </p:nvSpPr>
        <p:spPr>
          <a:xfrm>
            <a:off x="944035" y="3132895"/>
            <a:ext cx="775800" cy="775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9525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5" name="Google Shape;75;p44"/>
          <p:cNvSpPr txBox="1"/>
          <p:nvPr>
            <p:ph idx="14" type="title"/>
          </p:nvPr>
        </p:nvSpPr>
        <p:spPr>
          <a:xfrm>
            <a:off x="4687885" y="1605995"/>
            <a:ext cx="775800" cy="77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9525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6" name="Google Shape;76;p44"/>
          <p:cNvSpPr txBox="1"/>
          <p:nvPr>
            <p:ph idx="15" type="title"/>
          </p:nvPr>
        </p:nvSpPr>
        <p:spPr>
          <a:xfrm>
            <a:off x="4687885" y="3132895"/>
            <a:ext cx="775800" cy="775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9525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45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79" name="Google Shape;79;p45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45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" name="Google Shape;81;p45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82" name="Google Shape;82;p45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45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45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" name="Google Shape;85;p45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86" name="Google Shape;86;p45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7" name="Google Shape;87;p45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88" name="Google Shape;88;p45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" name="Google Shape;89;p45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" name="Google Shape;90;p45"/>
          <p:cNvSpPr txBox="1"/>
          <p:nvPr>
            <p:ph type="title"/>
          </p:nvPr>
        </p:nvSpPr>
        <p:spPr>
          <a:xfrm>
            <a:off x="4170650" y="2251425"/>
            <a:ext cx="42603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1" name="Google Shape;91;p45"/>
          <p:cNvSpPr txBox="1"/>
          <p:nvPr>
            <p:ph idx="2" type="title"/>
          </p:nvPr>
        </p:nvSpPr>
        <p:spPr>
          <a:xfrm>
            <a:off x="5621006" y="1327650"/>
            <a:ext cx="1359600" cy="6627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460000" dist="13335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92" name="Google Shape;92;p45"/>
          <p:cNvSpPr txBox="1"/>
          <p:nvPr>
            <p:ph idx="1" type="subTitle"/>
          </p:nvPr>
        </p:nvSpPr>
        <p:spPr>
          <a:xfrm>
            <a:off x="4170650" y="3844550"/>
            <a:ext cx="4260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" name="Google Shape;93;p45"/>
          <p:cNvSpPr/>
          <p:nvPr>
            <p:ph idx="3" type="pic"/>
          </p:nvPr>
        </p:nvSpPr>
        <p:spPr>
          <a:xfrm>
            <a:off x="930600" y="1238875"/>
            <a:ext cx="2477400" cy="312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46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96" name="Google Shape;96;p46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46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" name="Google Shape;98;p46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99" name="Google Shape;99;p46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46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46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" name="Google Shape;102;p46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103" name="Google Shape;103;p46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4" name="Google Shape;104;p46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105" name="Google Shape;105;p46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106;p46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7" name="Google Shape;107;p46"/>
          <p:cNvSpPr txBox="1"/>
          <p:nvPr>
            <p:ph type="title"/>
          </p:nvPr>
        </p:nvSpPr>
        <p:spPr>
          <a:xfrm>
            <a:off x="686975" y="1131750"/>
            <a:ext cx="4505700" cy="19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46"/>
          <p:cNvSpPr txBox="1"/>
          <p:nvPr>
            <p:ph idx="1" type="subTitle"/>
          </p:nvPr>
        </p:nvSpPr>
        <p:spPr>
          <a:xfrm>
            <a:off x="686975" y="3040985"/>
            <a:ext cx="45057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47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111" name="Google Shape;111;p47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7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" name="Google Shape;113;p47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114" name="Google Shape;114;p47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47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47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" name="Google Shape;117;p47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118" name="Google Shape;118;p47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9" name="Google Shape;119;p47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120" name="Google Shape;120;p47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" name="Google Shape;121;p47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22" name="Google Shape;122;p47"/>
          <p:cNvSpPr txBox="1"/>
          <p:nvPr>
            <p:ph type="title"/>
          </p:nvPr>
        </p:nvSpPr>
        <p:spPr>
          <a:xfrm>
            <a:off x="1501378" y="1973800"/>
            <a:ext cx="2621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47"/>
          <p:cNvSpPr txBox="1"/>
          <p:nvPr>
            <p:ph idx="2" type="title"/>
          </p:nvPr>
        </p:nvSpPr>
        <p:spPr>
          <a:xfrm>
            <a:off x="5021222" y="1973800"/>
            <a:ext cx="2621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47"/>
          <p:cNvSpPr txBox="1"/>
          <p:nvPr>
            <p:ph idx="1" type="subTitle"/>
          </p:nvPr>
        </p:nvSpPr>
        <p:spPr>
          <a:xfrm>
            <a:off x="1501378" y="2264500"/>
            <a:ext cx="2621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47"/>
          <p:cNvSpPr txBox="1"/>
          <p:nvPr>
            <p:ph idx="3" type="subTitle"/>
          </p:nvPr>
        </p:nvSpPr>
        <p:spPr>
          <a:xfrm>
            <a:off x="5021222" y="2264500"/>
            <a:ext cx="2621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47"/>
          <p:cNvSpPr txBox="1"/>
          <p:nvPr>
            <p:ph idx="4" type="title"/>
          </p:nvPr>
        </p:nvSpPr>
        <p:spPr>
          <a:xfrm>
            <a:off x="1501378" y="3673092"/>
            <a:ext cx="2621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47"/>
          <p:cNvSpPr txBox="1"/>
          <p:nvPr>
            <p:ph idx="5" type="title"/>
          </p:nvPr>
        </p:nvSpPr>
        <p:spPr>
          <a:xfrm>
            <a:off x="5021222" y="3673092"/>
            <a:ext cx="2621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47"/>
          <p:cNvSpPr txBox="1"/>
          <p:nvPr>
            <p:ph idx="6" type="subTitle"/>
          </p:nvPr>
        </p:nvSpPr>
        <p:spPr>
          <a:xfrm>
            <a:off x="1501378" y="3963900"/>
            <a:ext cx="2621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9" name="Google Shape;129;p47"/>
          <p:cNvSpPr txBox="1"/>
          <p:nvPr>
            <p:ph idx="7" type="subTitle"/>
          </p:nvPr>
        </p:nvSpPr>
        <p:spPr>
          <a:xfrm>
            <a:off x="5021222" y="3963900"/>
            <a:ext cx="2621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0" name="Google Shape;130;p47"/>
          <p:cNvSpPr txBox="1"/>
          <p:nvPr>
            <p:ph idx="8"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31" name="Google Shape;131;p47"/>
          <p:cNvGrpSpPr/>
          <p:nvPr/>
        </p:nvGrpSpPr>
        <p:grpSpPr>
          <a:xfrm>
            <a:off x="356690" y="1576037"/>
            <a:ext cx="512280" cy="783720"/>
            <a:chOff x="585290" y="1686913"/>
            <a:chExt cx="512280" cy="783720"/>
          </a:xfrm>
        </p:grpSpPr>
        <p:sp>
          <p:nvSpPr>
            <p:cNvPr id="132" name="Google Shape;132;p47"/>
            <p:cNvSpPr/>
            <p:nvPr/>
          </p:nvSpPr>
          <p:spPr>
            <a:xfrm>
              <a:off x="585290" y="1686913"/>
              <a:ext cx="171720" cy="195840"/>
            </a:xfrm>
            <a:custGeom>
              <a:rect b="b" l="l" r="r" t="t"/>
              <a:pathLst>
                <a:path extrusionOk="0" h="544" w="477">
                  <a:moveTo>
                    <a:pt x="477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77" y="544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7"/>
            <p:cNvSpPr/>
            <p:nvPr/>
          </p:nvSpPr>
          <p:spPr>
            <a:xfrm>
              <a:off x="585290" y="1882753"/>
              <a:ext cx="171720" cy="196200"/>
            </a:xfrm>
            <a:custGeom>
              <a:rect b="b" l="l" r="r" t="t"/>
              <a:pathLst>
                <a:path extrusionOk="0" h="545" w="477">
                  <a:moveTo>
                    <a:pt x="477" y="0"/>
                  </a:moveTo>
                  <a:lnTo>
                    <a:pt x="0" y="0"/>
                  </a:lnTo>
                  <a:lnTo>
                    <a:pt x="0" y="545"/>
                  </a:lnTo>
                  <a:lnTo>
                    <a:pt x="477" y="545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7"/>
            <p:cNvSpPr/>
            <p:nvPr/>
          </p:nvSpPr>
          <p:spPr>
            <a:xfrm>
              <a:off x="585290" y="2078953"/>
              <a:ext cx="171720" cy="195840"/>
            </a:xfrm>
            <a:custGeom>
              <a:rect b="b" l="l" r="r" t="t"/>
              <a:pathLst>
                <a:path extrusionOk="0" h="544" w="477">
                  <a:moveTo>
                    <a:pt x="477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77" y="544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7"/>
            <p:cNvSpPr/>
            <p:nvPr/>
          </p:nvSpPr>
          <p:spPr>
            <a:xfrm>
              <a:off x="585290" y="2274793"/>
              <a:ext cx="171720" cy="195840"/>
            </a:xfrm>
            <a:custGeom>
              <a:rect b="b" l="l" r="r" t="t"/>
              <a:pathLst>
                <a:path extrusionOk="0" h="544" w="477">
                  <a:moveTo>
                    <a:pt x="477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77" y="544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6" name="Google Shape;136;p47"/>
            <p:cNvGrpSpPr/>
            <p:nvPr/>
          </p:nvGrpSpPr>
          <p:grpSpPr>
            <a:xfrm>
              <a:off x="688970" y="1749913"/>
              <a:ext cx="408600" cy="485280"/>
              <a:chOff x="7171920" y="1188000"/>
              <a:chExt cx="408600" cy="485280"/>
            </a:xfrm>
          </p:grpSpPr>
          <p:sp>
            <p:nvSpPr>
              <p:cNvPr id="137" name="Google Shape;137;p47"/>
              <p:cNvSpPr/>
              <p:nvPr/>
            </p:nvSpPr>
            <p:spPr>
              <a:xfrm>
                <a:off x="7171920" y="1310400"/>
                <a:ext cx="306720" cy="362880"/>
              </a:xfrm>
              <a:custGeom>
                <a:rect b="b" l="l" r="r" t="t"/>
                <a:pathLst>
                  <a:path extrusionOk="0" h="1008" w="852">
                    <a:moveTo>
                      <a:pt x="52" y="979"/>
                    </a:moveTo>
                    <a:lnTo>
                      <a:pt x="29" y="954"/>
                    </a:lnTo>
                    <a:cubicBezTo>
                      <a:pt x="-9" y="914"/>
                      <a:pt x="-10" y="847"/>
                      <a:pt x="25" y="805"/>
                    </a:cubicBezTo>
                    <a:lnTo>
                      <a:pt x="689" y="8"/>
                    </a:lnTo>
                    <a:cubicBezTo>
                      <a:pt x="697" y="-2"/>
                      <a:pt x="710" y="-2"/>
                      <a:pt x="719" y="7"/>
                    </a:cubicBezTo>
                    <a:lnTo>
                      <a:pt x="846" y="144"/>
                    </a:lnTo>
                    <a:cubicBezTo>
                      <a:pt x="854" y="153"/>
                      <a:pt x="854" y="168"/>
                      <a:pt x="846" y="178"/>
                    </a:cubicBezTo>
                    <a:lnTo>
                      <a:pt x="182" y="975"/>
                    </a:lnTo>
                    <a:cubicBezTo>
                      <a:pt x="147" y="1018"/>
                      <a:pt x="89" y="1019"/>
                      <a:pt x="52" y="97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47"/>
              <p:cNvSpPr/>
              <p:nvPr/>
            </p:nvSpPr>
            <p:spPr>
              <a:xfrm>
                <a:off x="7371000" y="1272600"/>
                <a:ext cx="147240" cy="159480"/>
              </a:xfrm>
              <a:custGeom>
                <a:rect b="b" l="l" r="r" t="t"/>
                <a:pathLst>
                  <a:path extrusionOk="0" h="443" w="409">
                    <a:moveTo>
                      <a:pt x="0" y="0"/>
                    </a:moveTo>
                    <a:lnTo>
                      <a:pt x="409" y="44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47"/>
              <p:cNvSpPr/>
              <p:nvPr/>
            </p:nvSpPr>
            <p:spPr>
              <a:xfrm>
                <a:off x="7408080" y="1188000"/>
                <a:ext cx="172440" cy="199800"/>
              </a:xfrm>
              <a:custGeom>
                <a:rect b="b" l="l" r="r" t="t"/>
                <a:pathLst>
                  <a:path extrusionOk="0" h="555" w="479">
                    <a:moveTo>
                      <a:pt x="193" y="555"/>
                    </a:moveTo>
                    <a:lnTo>
                      <a:pt x="0" y="347"/>
                    </a:lnTo>
                    <a:lnTo>
                      <a:pt x="255" y="40"/>
                    </a:lnTo>
                    <a:cubicBezTo>
                      <a:pt x="299" y="-12"/>
                      <a:pt x="370" y="-14"/>
                      <a:pt x="416" y="36"/>
                    </a:cubicBezTo>
                    <a:lnTo>
                      <a:pt x="444" y="66"/>
                    </a:lnTo>
                    <a:cubicBezTo>
                      <a:pt x="490" y="115"/>
                      <a:pt x="491" y="197"/>
                      <a:pt x="448" y="249"/>
                    </a:cubicBezTo>
                    <a:lnTo>
                      <a:pt x="193" y="55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0" name="Google Shape;140;p47"/>
          <p:cNvGrpSpPr/>
          <p:nvPr/>
        </p:nvGrpSpPr>
        <p:grpSpPr>
          <a:xfrm>
            <a:off x="8583305" y="3000065"/>
            <a:ext cx="122400" cy="729000"/>
            <a:chOff x="5663880" y="1684440"/>
            <a:chExt cx="122400" cy="729000"/>
          </a:xfrm>
        </p:grpSpPr>
        <p:sp>
          <p:nvSpPr>
            <p:cNvPr id="141" name="Google Shape;141;p47"/>
            <p:cNvSpPr/>
            <p:nvPr/>
          </p:nvSpPr>
          <p:spPr>
            <a:xfrm>
              <a:off x="5715360" y="1684440"/>
              <a:ext cx="0" cy="729000"/>
            </a:xfrm>
            <a:custGeom>
              <a:rect b="b" l="l" r="r" t="t"/>
              <a:pathLst>
                <a:path extrusionOk="0" h="2025" w="120000">
                  <a:moveTo>
                    <a:pt x="0" y="0"/>
                  </a:moveTo>
                  <a:lnTo>
                    <a:pt x="0" y="202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47875" lIns="92875" spcFirstLastPara="1" rIns="92875" wrap="square" tIns="47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7"/>
            <p:cNvSpPr/>
            <p:nvPr/>
          </p:nvSpPr>
          <p:spPr>
            <a:xfrm>
              <a:off x="5683320" y="2183400"/>
              <a:ext cx="102960" cy="102960"/>
            </a:xfrm>
            <a:custGeom>
              <a:rect b="b" l="l" r="r" t="t"/>
              <a:pathLst>
                <a:path extrusionOk="0" h="286" w="286">
                  <a:moveTo>
                    <a:pt x="286" y="143"/>
                  </a:moveTo>
                  <a:cubicBezTo>
                    <a:pt x="286" y="64"/>
                    <a:pt x="222" y="0"/>
                    <a:pt x="143" y="0"/>
                  </a:cubicBezTo>
                  <a:cubicBezTo>
                    <a:pt x="64" y="0"/>
                    <a:pt x="0" y="64"/>
                    <a:pt x="0" y="143"/>
                  </a:cubicBezTo>
                  <a:cubicBezTo>
                    <a:pt x="0" y="221"/>
                    <a:pt x="64" y="286"/>
                    <a:pt x="143" y="286"/>
                  </a:cubicBezTo>
                  <a:cubicBezTo>
                    <a:pt x="222" y="286"/>
                    <a:pt x="286" y="221"/>
                    <a:pt x="286" y="1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7"/>
            <p:cNvSpPr/>
            <p:nvPr/>
          </p:nvSpPr>
          <p:spPr>
            <a:xfrm>
              <a:off x="5663880" y="2163600"/>
              <a:ext cx="102960" cy="102960"/>
            </a:xfrm>
            <a:custGeom>
              <a:rect b="b" l="l" r="r" t="t"/>
              <a:pathLst>
                <a:path extrusionOk="0" h="286" w="286">
                  <a:moveTo>
                    <a:pt x="286" y="143"/>
                  </a:moveTo>
                  <a:cubicBezTo>
                    <a:pt x="286" y="65"/>
                    <a:pt x="222" y="0"/>
                    <a:pt x="143" y="0"/>
                  </a:cubicBezTo>
                  <a:cubicBezTo>
                    <a:pt x="64" y="0"/>
                    <a:pt x="0" y="65"/>
                    <a:pt x="0" y="143"/>
                  </a:cubicBezTo>
                  <a:cubicBezTo>
                    <a:pt x="0" y="223"/>
                    <a:pt x="64" y="286"/>
                    <a:pt x="143" y="286"/>
                  </a:cubicBezTo>
                  <a:cubicBezTo>
                    <a:pt x="222" y="286"/>
                    <a:pt x="286" y="223"/>
                    <a:pt x="286" y="1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47"/>
          <p:cNvSpPr/>
          <p:nvPr/>
        </p:nvSpPr>
        <p:spPr>
          <a:xfrm>
            <a:off x="588000" y="4636610"/>
            <a:ext cx="506880" cy="506880"/>
          </a:xfrm>
          <a:custGeom>
            <a:rect b="b" l="l" r="r" t="t"/>
            <a:pathLst>
              <a:path extrusionOk="0" h="1408" w="1408">
                <a:moveTo>
                  <a:pt x="704" y="952"/>
                </a:moveTo>
                <a:cubicBezTo>
                  <a:pt x="568" y="952"/>
                  <a:pt x="457" y="841"/>
                  <a:pt x="457" y="704"/>
                </a:cubicBezTo>
                <a:cubicBezTo>
                  <a:pt x="457" y="568"/>
                  <a:pt x="568" y="456"/>
                  <a:pt x="704" y="456"/>
                </a:cubicBezTo>
                <a:cubicBezTo>
                  <a:pt x="842" y="456"/>
                  <a:pt x="953" y="568"/>
                  <a:pt x="953" y="704"/>
                </a:cubicBezTo>
                <a:cubicBezTo>
                  <a:pt x="953" y="841"/>
                  <a:pt x="842" y="952"/>
                  <a:pt x="704" y="952"/>
                </a:cubicBezTo>
                <a:moveTo>
                  <a:pt x="1408" y="874"/>
                </a:moveTo>
                <a:lnTo>
                  <a:pt x="1408" y="535"/>
                </a:lnTo>
                <a:lnTo>
                  <a:pt x="1267" y="535"/>
                </a:lnTo>
                <a:cubicBezTo>
                  <a:pt x="1255" y="497"/>
                  <a:pt x="1240" y="461"/>
                  <a:pt x="1222" y="427"/>
                </a:cubicBezTo>
                <a:lnTo>
                  <a:pt x="1322" y="326"/>
                </a:lnTo>
                <a:lnTo>
                  <a:pt x="1083" y="87"/>
                </a:lnTo>
                <a:lnTo>
                  <a:pt x="982" y="187"/>
                </a:lnTo>
                <a:cubicBezTo>
                  <a:pt x="948" y="169"/>
                  <a:pt x="912" y="154"/>
                  <a:pt x="874" y="143"/>
                </a:cubicBezTo>
                <a:lnTo>
                  <a:pt x="874" y="0"/>
                </a:lnTo>
                <a:lnTo>
                  <a:pt x="535" y="0"/>
                </a:lnTo>
                <a:lnTo>
                  <a:pt x="535" y="143"/>
                </a:lnTo>
                <a:cubicBezTo>
                  <a:pt x="497" y="154"/>
                  <a:pt x="461" y="169"/>
                  <a:pt x="427" y="187"/>
                </a:cubicBezTo>
                <a:lnTo>
                  <a:pt x="326" y="87"/>
                </a:lnTo>
                <a:lnTo>
                  <a:pt x="87" y="326"/>
                </a:lnTo>
                <a:lnTo>
                  <a:pt x="188" y="427"/>
                </a:lnTo>
                <a:cubicBezTo>
                  <a:pt x="169" y="461"/>
                  <a:pt x="154" y="497"/>
                  <a:pt x="143" y="535"/>
                </a:cubicBezTo>
                <a:lnTo>
                  <a:pt x="0" y="535"/>
                </a:lnTo>
                <a:lnTo>
                  <a:pt x="0" y="874"/>
                </a:lnTo>
                <a:lnTo>
                  <a:pt x="143" y="874"/>
                </a:lnTo>
                <a:cubicBezTo>
                  <a:pt x="154" y="911"/>
                  <a:pt x="169" y="948"/>
                  <a:pt x="188" y="982"/>
                </a:cubicBezTo>
                <a:lnTo>
                  <a:pt x="87" y="1082"/>
                </a:lnTo>
                <a:lnTo>
                  <a:pt x="326" y="1322"/>
                </a:lnTo>
                <a:lnTo>
                  <a:pt x="427" y="1222"/>
                </a:lnTo>
                <a:cubicBezTo>
                  <a:pt x="461" y="1240"/>
                  <a:pt x="497" y="1255"/>
                  <a:pt x="535" y="1266"/>
                </a:cubicBezTo>
                <a:lnTo>
                  <a:pt x="535" y="1408"/>
                </a:lnTo>
                <a:lnTo>
                  <a:pt x="874" y="1408"/>
                </a:lnTo>
                <a:lnTo>
                  <a:pt x="874" y="1266"/>
                </a:lnTo>
                <a:cubicBezTo>
                  <a:pt x="912" y="1255"/>
                  <a:pt x="948" y="1240"/>
                  <a:pt x="982" y="1222"/>
                </a:cubicBezTo>
                <a:lnTo>
                  <a:pt x="1083" y="1322"/>
                </a:lnTo>
                <a:lnTo>
                  <a:pt x="1322" y="1082"/>
                </a:lnTo>
                <a:lnTo>
                  <a:pt x="1222" y="982"/>
                </a:lnTo>
                <a:cubicBezTo>
                  <a:pt x="1240" y="948"/>
                  <a:pt x="1255" y="911"/>
                  <a:pt x="1267" y="874"/>
                </a:cubicBezTo>
                <a:lnTo>
                  <a:pt x="1408" y="874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48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147" name="Google Shape;147;p48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8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" name="Google Shape;149;p48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150" name="Google Shape;150;p48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48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48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" name="Google Shape;153;p48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154" name="Google Shape;154;p48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5" name="Google Shape;155;p48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156" name="Google Shape;156;p48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" name="Google Shape;157;p48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58" name="Google Shape;158;p48"/>
          <p:cNvSpPr txBox="1"/>
          <p:nvPr>
            <p:ph type="title"/>
          </p:nvPr>
        </p:nvSpPr>
        <p:spPr>
          <a:xfrm>
            <a:off x="713100" y="1861563"/>
            <a:ext cx="22899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59" name="Google Shape;159;p48"/>
          <p:cNvGrpSpPr/>
          <p:nvPr/>
        </p:nvGrpSpPr>
        <p:grpSpPr>
          <a:xfrm>
            <a:off x="-218230" y="4403745"/>
            <a:ext cx="931320" cy="1028520"/>
            <a:chOff x="4295520" y="1730520"/>
            <a:chExt cx="931320" cy="1028520"/>
          </a:xfrm>
        </p:grpSpPr>
        <p:sp>
          <p:nvSpPr>
            <p:cNvPr id="160" name="Google Shape;160;p48"/>
            <p:cNvSpPr/>
            <p:nvPr/>
          </p:nvSpPr>
          <p:spPr>
            <a:xfrm>
              <a:off x="4448520" y="2669760"/>
              <a:ext cx="594001" cy="300"/>
            </a:xfrm>
            <a:custGeom>
              <a:rect b="b" l="l" r="r" t="t"/>
              <a:pathLst>
                <a:path extrusionOk="0" h="120000" w="1651">
                  <a:moveTo>
                    <a:pt x="1651" y="0"/>
                  </a:moveTo>
                  <a:lnTo>
                    <a:pt x="0" y="0"/>
                  </a:lnTo>
                  <a:lnTo>
                    <a:pt x="1651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8"/>
            <p:cNvSpPr/>
            <p:nvPr/>
          </p:nvSpPr>
          <p:spPr>
            <a:xfrm>
              <a:off x="4384800" y="1882440"/>
              <a:ext cx="300" cy="694438"/>
            </a:xfrm>
            <a:custGeom>
              <a:rect b="b" l="l" r="r" t="t"/>
              <a:pathLst>
                <a:path extrusionOk="0" h="1930" w="120000">
                  <a:moveTo>
                    <a:pt x="0" y="1930"/>
                  </a:moveTo>
                  <a:lnTo>
                    <a:pt x="0" y="0"/>
                  </a:lnTo>
                  <a:lnTo>
                    <a:pt x="0" y="193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8"/>
            <p:cNvSpPr/>
            <p:nvPr/>
          </p:nvSpPr>
          <p:spPr>
            <a:xfrm>
              <a:off x="4479840" y="1820160"/>
              <a:ext cx="594001" cy="300"/>
            </a:xfrm>
            <a:custGeom>
              <a:rect b="b" l="l" r="r" t="t"/>
              <a:pathLst>
                <a:path extrusionOk="0" h="120000" w="1651">
                  <a:moveTo>
                    <a:pt x="0" y="0"/>
                  </a:moveTo>
                  <a:lnTo>
                    <a:pt x="165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8"/>
            <p:cNvSpPr/>
            <p:nvPr/>
          </p:nvSpPr>
          <p:spPr>
            <a:xfrm>
              <a:off x="5137560" y="1912680"/>
              <a:ext cx="300" cy="694438"/>
            </a:xfrm>
            <a:custGeom>
              <a:rect b="b" l="l" r="r" t="t"/>
              <a:pathLst>
                <a:path extrusionOk="0" h="1930" w="120000">
                  <a:moveTo>
                    <a:pt x="0" y="0"/>
                  </a:moveTo>
                  <a:lnTo>
                    <a:pt x="0" y="193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4" name="Google Shape;164;p48"/>
            <p:cNvGrpSpPr/>
            <p:nvPr/>
          </p:nvGrpSpPr>
          <p:grpSpPr>
            <a:xfrm>
              <a:off x="4295520" y="1730520"/>
              <a:ext cx="931320" cy="1028520"/>
              <a:chOff x="4295520" y="1730520"/>
              <a:chExt cx="931320" cy="1028520"/>
            </a:xfrm>
          </p:grpSpPr>
          <p:grpSp>
            <p:nvGrpSpPr>
              <p:cNvPr id="165" name="Google Shape;165;p48"/>
              <p:cNvGrpSpPr/>
              <p:nvPr/>
            </p:nvGrpSpPr>
            <p:grpSpPr>
              <a:xfrm>
                <a:off x="4295520" y="1730520"/>
                <a:ext cx="931320" cy="1028520"/>
                <a:chOff x="4295520" y="1730520"/>
                <a:chExt cx="931320" cy="1028520"/>
              </a:xfrm>
            </p:grpSpPr>
            <p:sp>
              <p:nvSpPr>
                <p:cNvPr id="166" name="Google Shape;166;p48"/>
                <p:cNvSpPr/>
                <p:nvPr/>
              </p:nvSpPr>
              <p:spPr>
                <a:xfrm>
                  <a:off x="5105520" y="2637720"/>
                  <a:ext cx="31680" cy="31680"/>
                </a:xfrm>
                <a:custGeom>
                  <a:rect b="b" l="l" r="r" t="t"/>
                  <a:pathLst>
                    <a:path extrusionOk="0" h="89" w="89">
                      <a:moveTo>
                        <a:pt x="89" y="0"/>
                      </a:moveTo>
                      <a:lnTo>
                        <a:pt x="89" y="89"/>
                      </a:lnTo>
                      <a:lnTo>
                        <a:pt x="0" y="89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0" lIns="96100" spcFirstLastPara="1" rIns="9610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" name="Google Shape;167;p48"/>
                <p:cNvSpPr/>
                <p:nvPr/>
              </p:nvSpPr>
              <p:spPr>
                <a:xfrm>
                  <a:off x="4384800" y="2637720"/>
                  <a:ext cx="32040" cy="31680"/>
                </a:xfrm>
                <a:custGeom>
                  <a:rect b="b" l="l" r="r" t="t"/>
                  <a:pathLst>
                    <a:path extrusionOk="0" h="89" w="90">
                      <a:moveTo>
                        <a:pt x="90" y="89"/>
                      </a:moveTo>
                      <a:lnTo>
                        <a:pt x="0" y="89"/>
                      </a:lnTo>
                      <a:lnTo>
                        <a:pt x="0" y="0"/>
                      </a:lnTo>
                      <a:lnTo>
                        <a:pt x="90" y="89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0" lIns="96100" spcFirstLastPara="1" rIns="9610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168;p48"/>
                <p:cNvSpPr/>
                <p:nvPr/>
              </p:nvSpPr>
              <p:spPr>
                <a:xfrm>
                  <a:off x="4384800" y="1820160"/>
                  <a:ext cx="32040" cy="31680"/>
                </a:xfrm>
                <a:custGeom>
                  <a:rect b="b" l="l" r="r" t="t"/>
                  <a:pathLst>
                    <a:path extrusionOk="0" h="89" w="90">
                      <a:moveTo>
                        <a:pt x="0" y="89"/>
                      </a:moveTo>
                      <a:lnTo>
                        <a:pt x="0" y="0"/>
                      </a:lnTo>
                      <a:lnTo>
                        <a:pt x="90" y="0"/>
                      </a:lnTo>
                      <a:lnTo>
                        <a:pt x="0" y="89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0" lIns="96100" spcFirstLastPara="1" rIns="9610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" name="Google Shape;169;p48"/>
                <p:cNvSpPr/>
                <p:nvPr/>
              </p:nvSpPr>
              <p:spPr>
                <a:xfrm>
                  <a:off x="5105520" y="1820160"/>
                  <a:ext cx="31680" cy="31680"/>
                </a:xfrm>
                <a:custGeom>
                  <a:rect b="b" l="l" r="r" t="t"/>
                  <a:pathLst>
                    <a:path extrusionOk="0" h="89" w="89">
                      <a:moveTo>
                        <a:pt x="0" y="0"/>
                      </a:moveTo>
                      <a:lnTo>
                        <a:pt x="89" y="0"/>
                      </a:lnTo>
                      <a:lnTo>
                        <a:pt x="89" y="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0" lIns="96100" spcFirstLastPara="1" rIns="9610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" name="Google Shape;170;p48"/>
                <p:cNvSpPr/>
                <p:nvPr/>
              </p:nvSpPr>
              <p:spPr>
                <a:xfrm>
                  <a:off x="4295520" y="1730520"/>
                  <a:ext cx="88920" cy="89280"/>
                </a:xfrm>
                <a:custGeom>
                  <a:rect b="b" l="l" r="r" t="t"/>
                  <a:pathLst>
                    <a:path extrusionOk="0" h="249" w="248">
                      <a:moveTo>
                        <a:pt x="0" y="0"/>
                      </a:moveTo>
                      <a:lnTo>
                        <a:pt x="248" y="0"/>
                      </a:lnTo>
                      <a:lnTo>
                        <a:pt x="248" y="249"/>
                      </a:lnTo>
                      <a:lnTo>
                        <a:pt x="0" y="2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38500" lIns="96100" spcFirstLastPara="1" rIns="96100" wrap="square" tIns="385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171;p48"/>
                <p:cNvSpPr/>
                <p:nvPr/>
              </p:nvSpPr>
              <p:spPr>
                <a:xfrm>
                  <a:off x="4295520" y="2669760"/>
                  <a:ext cx="88920" cy="89280"/>
                </a:xfrm>
                <a:custGeom>
                  <a:rect b="b" l="l" r="r" t="t"/>
                  <a:pathLst>
                    <a:path extrusionOk="0" h="249" w="248">
                      <a:moveTo>
                        <a:pt x="0" y="0"/>
                      </a:moveTo>
                      <a:lnTo>
                        <a:pt x="248" y="0"/>
                      </a:lnTo>
                      <a:lnTo>
                        <a:pt x="248" y="249"/>
                      </a:lnTo>
                      <a:lnTo>
                        <a:pt x="0" y="2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38500" lIns="96100" spcFirstLastPara="1" rIns="96100" wrap="square" tIns="385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" name="Google Shape;172;p48"/>
                <p:cNvSpPr/>
                <p:nvPr/>
              </p:nvSpPr>
              <p:spPr>
                <a:xfrm>
                  <a:off x="5137560" y="1730520"/>
                  <a:ext cx="89280" cy="89280"/>
                </a:xfrm>
                <a:custGeom>
                  <a:rect b="b" l="l" r="r" t="t"/>
                  <a:pathLst>
                    <a:path extrusionOk="0" h="249" w="249">
                      <a:moveTo>
                        <a:pt x="0" y="0"/>
                      </a:moveTo>
                      <a:lnTo>
                        <a:pt x="249" y="0"/>
                      </a:lnTo>
                      <a:lnTo>
                        <a:pt x="249" y="249"/>
                      </a:lnTo>
                      <a:lnTo>
                        <a:pt x="0" y="2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38500" lIns="96100" spcFirstLastPara="1" rIns="96100" wrap="square" tIns="385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173;p48"/>
                <p:cNvSpPr/>
                <p:nvPr/>
              </p:nvSpPr>
              <p:spPr>
                <a:xfrm>
                  <a:off x="5137560" y="2669760"/>
                  <a:ext cx="89280" cy="89280"/>
                </a:xfrm>
                <a:custGeom>
                  <a:rect b="b" l="l" r="r" t="t"/>
                  <a:pathLst>
                    <a:path extrusionOk="0" h="249" w="249">
                      <a:moveTo>
                        <a:pt x="0" y="0"/>
                      </a:moveTo>
                      <a:lnTo>
                        <a:pt x="249" y="0"/>
                      </a:lnTo>
                      <a:lnTo>
                        <a:pt x="249" y="249"/>
                      </a:lnTo>
                      <a:lnTo>
                        <a:pt x="0" y="2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38500" lIns="96100" spcFirstLastPara="1" rIns="96100" wrap="square" tIns="385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4" name="Google Shape;174;p48"/>
              <p:cNvSpPr/>
              <p:nvPr/>
            </p:nvSpPr>
            <p:spPr>
              <a:xfrm>
                <a:off x="4725720" y="1784520"/>
                <a:ext cx="70560" cy="70920"/>
              </a:xfrm>
              <a:custGeom>
                <a:rect b="b" l="l" r="r" t="t"/>
                <a:pathLst>
                  <a:path extrusionOk="0" h="198" w="197">
                    <a:moveTo>
                      <a:pt x="197" y="99"/>
                    </a:moveTo>
                    <a:cubicBezTo>
                      <a:pt x="197" y="44"/>
                      <a:pt x="153" y="0"/>
                      <a:pt x="99" y="0"/>
                    </a:cubicBezTo>
                    <a:cubicBezTo>
                      <a:pt x="44" y="0"/>
                      <a:pt x="0" y="44"/>
                      <a:pt x="0" y="99"/>
                    </a:cubicBezTo>
                    <a:cubicBezTo>
                      <a:pt x="0" y="153"/>
                      <a:pt x="44" y="198"/>
                      <a:pt x="99" y="198"/>
                    </a:cubicBezTo>
                    <a:cubicBezTo>
                      <a:pt x="153" y="198"/>
                      <a:pt x="197" y="153"/>
                      <a:pt x="197" y="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6275" lIns="90000" spcFirstLastPara="1" rIns="90000" wrap="square" tIns="2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48"/>
              <p:cNvSpPr/>
              <p:nvPr/>
            </p:nvSpPr>
            <p:spPr>
              <a:xfrm>
                <a:off x="4725720" y="2634480"/>
                <a:ext cx="70560" cy="70560"/>
              </a:xfrm>
              <a:custGeom>
                <a:rect b="b" l="l" r="r" t="t"/>
                <a:pathLst>
                  <a:path extrusionOk="0" h="197" w="197">
                    <a:moveTo>
                      <a:pt x="197" y="98"/>
                    </a:moveTo>
                    <a:cubicBezTo>
                      <a:pt x="197" y="44"/>
                      <a:pt x="153" y="0"/>
                      <a:pt x="99" y="0"/>
                    </a:cubicBezTo>
                    <a:cubicBezTo>
                      <a:pt x="44" y="0"/>
                      <a:pt x="0" y="44"/>
                      <a:pt x="0" y="98"/>
                    </a:cubicBezTo>
                    <a:cubicBezTo>
                      <a:pt x="0" y="153"/>
                      <a:pt x="44" y="197"/>
                      <a:pt x="99" y="197"/>
                    </a:cubicBezTo>
                    <a:cubicBezTo>
                      <a:pt x="153" y="197"/>
                      <a:pt x="197" y="153"/>
                      <a:pt x="197" y="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5900" lIns="90000" spcFirstLastPara="1" rIns="90000" wrap="square" tIns="25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48"/>
              <p:cNvSpPr/>
              <p:nvPr/>
            </p:nvSpPr>
            <p:spPr>
              <a:xfrm>
                <a:off x="5102280" y="2209680"/>
                <a:ext cx="70560" cy="70560"/>
              </a:xfrm>
              <a:custGeom>
                <a:rect b="b" l="l" r="r" t="t"/>
                <a:pathLst>
                  <a:path extrusionOk="0" h="197" w="197">
                    <a:moveTo>
                      <a:pt x="98" y="197"/>
                    </a:moveTo>
                    <a:cubicBezTo>
                      <a:pt x="153" y="197"/>
                      <a:pt x="197" y="153"/>
                      <a:pt x="197" y="98"/>
                    </a:cubicBezTo>
                    <a:cubicBezTo>
                      <a:pt x="197" y="44"/>
                      <a:pt x="153" y="0"/>
                      <a:pt x="98" y="0"/>
                    </a:cubicBezTo>
                    <a:cubicBezTo>
                      <a:pt x="44" y="0"/>
                      <a:pt x="0" y="44"/>
                      <a:pt x="0" y="98"/>
                    </a:cubicBezTo>
                    <a:cubicBezTo>
                      <a:pt x="0" y="153"/>
                      <a:pt x="44" y="197"/>
                      <a:pt x="98" y="1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5900" lIns="90000" spcFirstLastPara="1" rIns="90000" wrap="square" tIns="25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48"/>
              <p:cNvSpPr/>
              <p:nvPr/>
            </p:nvSpPr>
            <p:spPr>
              <a:xfrm>
                <a:off x="4349160" y="2209680"/>
                <a:ext cx="70920" cy="70560"/>
              </a:xfrm>
              <a:custGeom>
                <a:rect b="b" l="l" r="r" t="t"/>
                <a:pathLst>
                  <a:path extrusionOk="0" h="197" w="198">
                    <a:moveTo>
                      <a:pt x="99" y="197"/>
                    </a:moveTo>
                    <a:cubicBezTo>
                      <a:pt x="154" y="197"/>
                      <a:pt x="198" y="153"/>
                      <a:pt x="198" y="98"/>
                    </a:cubicBezTo>
                    <a:cubicBezTo>
                      <a:pt x="198" y="44"/>
                      <a:pt x="154" y="0"/>
                      <a:pt x="99" y="0"/>
                    </a:cubicBezTo>
                    <a:cubicBezTo>
                      <a:pt x="45" y="0"/>
                      <a:pt x="0" y="44"/>
                      <a:pt x="0" y="98"/>
                    </a:cubicBezTo>
                    <a:cubicBezTo>
                      <a:pt x="0" y="153"/>
                      <a:pt x="45" y="197"/>
                      <a:pt x="99" y="1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5900" lIns="90000" spcFirstLastPara="1" rIns="90000" wrap="square" tIns="25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49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180" name="Google Shape;180;p49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9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2" name="Google Shape;182;p49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183" name="Google Shape;183;p49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49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49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" name="Google Shape;186;p49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187" name="Google Shape;187;p49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8" name="Google Shape;188;p49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189" name="Google Shape;189;p49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190;p49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91" name="Google Shape;191;p49"/>
          <p:cNvSpPr txBox="1"/>
          <p:nvPr>
            <p:ph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2" name="Google Shape;192;p49"/>
          <p:cNvSpPr/>
          <p:nvPr/>
        </p:nvSpPr>
        <p:spPr>
          <a:xfrm>
            <a:off x="0" y="1796385"/>
            <a:ext cx="506880" cy="506880"/>
          </a:xfrm>
          <a:custGeom>
            <a:rect b="b" l="l" r="r" t="t"/>
            <a:pathLst>
              <a:path extrusionOk="0" h="1408" w="1408">
                <a:moveTo>
                  <a:pt x="704" y="952"/>
                </a:moveTo>
                <a:cubicBezTo>
                  <a:pt x="568" y="952"/>
                  <a:pt x="457" y="841"/>
                  <a:pt x="457" y="704"/>
                </a:cubicBezTo>
                <a:cubicBezTo>
                  <a:pt x="457" y="568"/>
                  <a:pt x="568" y="456"/>
                  <a:pt x="704" y="456"/>
                </a:cubicBezTo>
                <a:cubicBezTo>
                  <a:pt x="842" y="456"/>
                  <a:pt x="953" y="568"/>
                  <a:pt x="953" y="704"/>
                </a:cubicBezTo>
                <a:cubicBezTo>
                  <a:pt x="953" y="841"/>
                  <a:pt x="842" y="952"/>
                  <a:pt x="704" y="952"/>
                </a:cubicBezTo>
                <a:moveTo>
                  <a:pt x="1408" y="874"/>
                </a:moveTo>
                <a:lnTo>
                  <a:pt x="1408" y="535"/>
                </a:lnTo>
                <a:lnTo>
                  <a:pt x="1267" y="535"/>
                </a:lnTo>
                <a:cubicBezTo>
                  <a:pt x="1255" y="497"/>
                  <a:pt x="1240" y="461"/>
                  <a:pt x="1222" y="427"/>
                </a:cubicBezTo>
                <a:lnTo>
                  <a:pt x="1322" y="326"/>
                </a:lnTo>
                <a:lnTo>
                  <a:pt x="1083" y="87"/>
                </a:lnTo>
                <a:lnTo>
                  <a:pt x="982" y="187"/>
                </a:lnTo>
                <a:cubicBezTo>
                  <a:pt x="948" y="169"/>
                  <a:pt x="912" y="154"/>
                  <a:pt x="874" y="143"/>
                </a:cubicBezTo>
                <a:lnTo>
                  <a:pt x="874" y="0"/>
                </a:lnTo>
                <a:lnTo>
                  <a:pt x="535" y="0"/>
                </a:lnTo>
                <a:lnTo>
                  <a:pt x="535" y="143"/>
                </a:lnTo>
                <a:cubicBezTo>
                  <a:pt x="497" y="154"/>
                  <a:pt x="461" y="169"/>
                  <a:pt x="427" y="187"/>
                </a:cubicBezTo>
                <a:lnTo>
                  <a:pt x="326" y="87"/>
                </a:lnTo>
                <a:lnTo>
                  <a:pt x="87" y="326"/>
                </a:lnTo>
                <a:lnTo>
                  <a:pt x="188" y="427"/>
                </a:lnTo>
                <a:cubicBezTo>
                  <a:pt x="169" y="461"/>
                  <a:pt x="154" y="497"/>
                  <a:pt x="143" y="535"/>
                </a:cubicBezTo>
                <a:lnTo>
                  <a:pt x="0" y="535"/>
                </a:lnTo>
                <a:lnTo>
                  <a:pt x="0" y="874"/>
                </a:lnTo>
                <a:lnTo>
                  <a:pt x="143" y="874"/>
                </a:lnTo>
                <a:cubicBezTo>
                  <a:pt x="154" y="911"/>
                  <a:pt x="169" y="948"/>
                  <a:pt x="188" y="982"/>
                </a:cubicBezTo>
                <a:lnTo>
                  <a:pt x="87" y="1082"/>
                </a:lnTo>
                <a:lnTo>
                  <a:pt x="326" y="1322"/>
                </a:lnTo>
                <a:lnTo>
                  <a:pt x="427" y="1222"/>
                </a:lnTo>
                <a:cubicBezTo>
                  <a:pt x="461" y="1240"/>
                  <a:pt x="497" y="1255"/>
                  <a:pt x="535" y="1266"/>
                </a:cubicBezTo>
                <a:lnTo>
                  <a:pt x="535" y="1408"/>
                </a:lnTo>
                <a:lnTo>
                  <a:pt x="874" y="1408"/>
                </a:lnTo>
                <a:lnTo>
                  <a:pt x="874" y="1266"/>
                </a:lnTo>
                <a:cubicBezTo>
                  <a:pt x="912" y="1255"/>
                  <a:pt x="948" y="1240"/>
                  <a:pt x="982" y="1222"/>
                </a:cubicBezTo>
                <a:lnTo>
                  <a:pt x="1083" y="1322"/>
                </a:lnTo>
                <a:lnTo>
                  <a:pt x="1322" y="1082"/>
                </a:lnTo>
                <a:lnTo>
                  <a:pt x="1222" y="982"/>
                </a:lnTo>
                <a:cubicBezTo>
                  <a:pt x="1240" y="948"/>
                  <a:pt x="1255" y="911"/>
                  <a:pt x="1267" y="874"/>
                </a:cubicBezTo>
                <a:lnTo>
                  <a:pt x="1408" y="874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Google Shape;193;p49"/>
          <p:cNvGrpSpPr/>
          <p:nvPr/>
        </p:nvGrpSpPr>
        <p:grpSpPr>
          <a:xfrm>
            <a:off x="8509001" y="4140114"/>
            <a:ext cx="341128" cy="415470"/>
            <a:chOff x="5364360" y="1325880"/>
            <a:chExt cx="530279" cy="645841"/>
          </a:xfrm>
        </p:grpSpPr>
        <p:sp>
          <p:nvSpPr>
            <p:cNvPr id="194" name="Google Shape;194;p49"/>
            <p:cNvSpPr/>
            <p:nvPr/>
          </p:nvSpPr>
          <p:spPr>
            <a:xfrm>
              <a:off x="5629680" y="1325880"/>
              <a:ext cx="300" cy="645841"/>
            </a:xfrm>
            <a:custGeom>
              <a:rect b="b" l="l" r="r" t="t"/>
              <a:pathLst>
                <a:path extrusionOk="0" h="1795" w="120000">
                  <a:moveTo>
                    <a:pt x="0" y="0"/>
                  </a:moveTo>
                  <a:lnTo>
                    <a:pt x="0" y="179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4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9"/>
            <p:cNvSpPr/>
            <p:nvPr/>
          </p:nvSpPr>
          <p:spPr>
            <a:xfrm>
              <a:off x="5364360" y="1648800"/>
              <a:ext cx="530279" cy="300"/>
            </a:xfrm>
            <a:custGeom>
              <a:rect b="b" l="l" r="r" t="t"/>
              <a:pathLst>
                <a:path extrusionOk="0" h="120000" w="1474">
                  <a:moveTo>
                    <a:pt x="1474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4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9"/>
            <p:cNvSpPr/>
            <p:nvPr/>
          </p:nvSpPr>
          <p:spPr>
            <a:xfrm>
              <a:off x="5442120" y="1461240"/>
              <a:ext cx="374761" cy="374761"/>
            </a:xfrm>
            <a:custGeom>
              <a:rect b="b" l="l" r="r" t="t"/>
              <a:pathLst>
                <a:path extrusionOk="0" h="1042" w="1042">
                  <a:moveTo>
                    <a:pt x="1042" y="0"/>
                  </a:moveTo>
                  <a:lnTo>
                    <a:pt x="0" y="1042"/>
                  </a:lnTo>
                  <a:lnTo>
                    <a:pt x="1042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4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9"/>
            <p:cNvSpPr/>
            <p:nvPr/>
          </p:nvSpPr>
          <p:spPr>
            <a:xfrm>
              <a:off x="5442120" y="1461240"/>
              <a:ext cx="374761" cy="374761"/>
            </a:xfrm>
            <a:custGeom>
              <a:rect b="b" l="l" r="r" t="t"/>
              <a:pathLst>
                <a:path extrusionOk="0" h="1042" w="1042">
                  <a:moveTo>
                    <a:pt x="1042" y="1042"/>
                  </a:moveTo>
                  <a:lnTo>
                    <a:pt x="0" y="0"/>
                  </a:lnTo>
                  <a:lnTo>
                    <a:pt x="1042" y="1042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4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50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200" name="Google Shape;200;p50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0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2" name="Google Shape;202;p50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203" name="Google Shape;203;p50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50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50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" name="Google Shape;206;p50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207" name="Google Shape;207;p50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8" name="Google Shape;208;p50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209" name="Google Shape;209;p50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Google Shape;210;p50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11" name="Google Shape;211;p50"/>
          <p:cNvSpPr txBox="1"/>
          <p:nvPr>
            <p:ph type="title"/>
          </p:nvPr>
        </p:nvSpPr>
        <p:spPr>
          <a:xfrm>
            <a:off x="723925" y="1765450"/>
            <a:ext cx="39153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b="1" i="0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b="1" i="0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b="1" i="0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b="1" i="0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b="1" i="0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b="1" i="0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b="1" i="0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b="1" i="0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b="1" i="0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b="0" i="0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b="0" i="0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b="0" i="0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b="0" i="0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b="0" i="0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b="0" i="0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b="0" i="0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b="0" i="0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b="0" i="0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35.png"/><Relationship Id="rId7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Relationship Id="rId5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42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pytorch.org/docs/stable/generated/torch.optim.LBFGS.html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Relationship Id="rId4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research.google/blog/making-quantum-error-correction-work/?utm_source=chatgpt.com" TargetMode="External"/><Relationship Id="rId4" Type="http://schemas.openxmlformats.org/officeDocument/2006/relationships/hyperlink" Target="http://theory.caltech.edu/~preskill/ph229/notes/chap7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hyperlink" Target="https://arxiv.org/abs/2410.02608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49100e08a3_1_47"/>
          <p:cNvSpPr txBox="1"/>
          <p:nvPr>
            <p:ph idx="1" type="subTitle"/>
          </p:nvPr>
        </p:nvSpPr>
        <p:spPr>
          <a:xfrm>
            <a:off x="1415400" y="3236575"/>
            <a:ext cx="6313200" cy="460200"/>
          </a:xfrm>
          <a:prstGeom prst="rect">
            <a:avLst/>
          </a:prstGeom>
          <a:solidFill>
            <a:srgbClr val="A8D0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Group 8:    Lina Bekken Babusiaux      Kaushik Kolla     </a:t>
            </a:r>
            <a:r>
              <a:rPr lang="en"/>
              <a:t> </a:t>
            </a:r>
            <a:r>
              <a:rPr lang="en"/>
              <a:t>Richard Nguyen</a:t>
            </a:r>
            <a:endParaRPr/>
          </a:p>
        </p:txBody>
      </p:sp>
      <p:sp>
        <p:nvSpPr>
          <p:cNvPr id="505" name="Google Shape;505;g349100e08a3_1_47"/>
          <p:cNvSpPr txBox="1"/>
          <p:nvPr/>
        </p:nvSpPr>
        <p:spPr>
          <a:xfrm>
            <a:off x="237000" y="1040075"/>
            <a:ext cx="8670000" cy="211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CPEN 400Q</a:t>
            </a:r>
            <a:endParaRPr b="1" sz="75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</a:t>
            </a:r>
            <a:r>
              <a:rPr lang="en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ariational </a:t>
            </a:r>
            <a:r>
              <a:rPr b="1" lang="en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</a:t>
            </a:r>
            <a:r>
              <a:rPr lang="en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raphical </a:t>
            </a:r>
            <a:r>
              <a:rPr b="1" lang="en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Q</a:t>
            </a:r>
            <a:r>
              <a:rPr lang="en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uantum </a:t>
            </a:r>
            <a:r>
              <a:rPr b="1" lang="en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</a:t>
            </a:r>
            <a:r>
              <a:rPr lang="en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rror </a:t>
            </a:r>
            <a:r>
              <a:rPr b="1" lang="en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</a:t>
            </a:r>
            <a:r>
              <a:rPr lang="en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orrection</a:t>
            </a:r>
            <a:endParaRPr b="1" sz="43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406075bd8f_0_9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VGQEC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86" name="Google Shape;586;g3406075bd8f_0_9" title="Screen Shot 2025-04-06 at 11.00.1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813" y="1156550"/>
            <a:ext cx="6600375" cy="2830401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3406075bd8f_0_9"/>
          <p:cNvSpPr txBox="1"/>
          <p:nvPr/>
        </p:nvSpPr>
        <p:spPr>
          <a:xfrm>
            <a:off x="1271827" y="4098175"/>
            <a:ext cx="660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a) Repeatedly run circuit with random quantum state and count output of all zeros.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b) Create random quantum state, send through noise, reverse randomness, and measure.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406075bd8f_0_24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VGQEC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93" name="Google Shape;593;g3406075bd8f_0_24" title="Untitled Diagram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775" y="904738"/>
            <a:ext cx="4848450" cy="37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406075bd8f_0_40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VGQEC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99" name="Google Shape;599;g3406075bd8f_0_40" title="Screen Shot 2025-04-06 at 11.49.01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625" y="847950"/>
            <a:ext cx="6084750" cy="3230224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3406075bd8f_0_40"/>
          <p:cNvSpPr txBox="1"/>
          <p:nvPr/>
        </p:nvSpPr>
        <p:spPr>
          <a:xfrm>
            <a:off x="1271852" y="4078175"/>
            <a:ext cx="660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Simulation-based optimization results (theoretical exploration):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a) Three-qubit VGQEC code optimized to handle amplitude damping noise.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b) Five-qubit VGQEC code is tested under changing noise conditions over time.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g3406075bd8f_0_49" title="Screen Shot 2025-04-06 at 11.49.2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25" y="797775"/>
            <a:ext cx="8060950" cy="324752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g3406075bd8f_0_49"/>
          <p:cNvSpPr txBox="1"/>
          <p:nvPr/>
        </p:nvSpPr>
        <p:spPr>
          <a:xfrm>
            <a:off x="541500" y="4045300"/>
            <a:ext cx="806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Circuit-level implementation and performance (practical realization):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a) Three-qubit VGQEC code's fidelity compared under amplitude damping noise.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b) Five-qubit VGQEC code evaluated under </a:t>
            </a: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IBM-LIMA machine data, </a:t>
            </a: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uneven noise thermal relaxation.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07" name="Google Shape;607;g3406075bd8f_0_49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VGQEC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g3406075bd8f_0_57" title="Screen Shot 2025-04-06 at 11.53.1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363" y="2514725"/>
            <a:ext cx="6463277" cy="18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3406075bd8f_0_57" title="Screen Shot 2025-04-06 at 11.49.36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5263" y="763275"/>
            <a:ext cx="2793481" cy="20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g3406075bd8f_0_57"/>
          <p:cNvSpPr txBox="1"/>
          <p:nvPr/>
        </p:nvSpPr>
        <p:spPr>
          <a:xfrm>
            <a:off x="400050" y="4431050"/>
            <a:ext cx="836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Experimental setup: Uses photons and optical elements to physically implement and test three-qubit VGQEC code.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15" name="Google Shape;615;g3406075bd8f_0_57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VGQEC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406075bd8f_0_70"/>
          <p:cNvSpPr txBox="1"/>
          <p:nvPr/>
        </p:nvSpPr>
        <p:spPr>
          <a:xfrm>
            <a:off x="2688450" y="1188063"/>
            <a:ext cx="376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VGQEC </a:t>
            </a: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Limitations</a:t>
            </a:r>
            <a:endParaRPr b="1" sz="2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21" name="Google Shape;621;g3406075bd8f_0_70" title="73888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774" y="1188066"/>
            <a:ext cx="57268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3406075bd8f_0_70" title="73888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549" y="1188066"/>
            <a:ext cx="57268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g3406075bd8f_0_70"/>
          <p:cNvSpPr txBox="1"/>
          <p:nvPr>
            <p:ph idx="4294967295" type="subTitle"/>
          </p:nvPr>
        </p:nvSpPr>
        <p:spPr>
          <a:xfrm>
            <a:off x="3316671" y="2217688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Parameter Placement Unclear</a:t>
            </a:r>
            <a:endParaRPr/>
          </a:p>
        </p:txBody>
      </p:sp>
      <p:sp>
        <p:nvSpPr>
          <p:cNvPr id="624" name="Google Shape;624;g3406075bd8f_0_70"/>
          <p:cNvSpPr/>
          <p:nvPr/>
        </p:nvSpPr>
        <p:spPr>
          <a:xfrm>
            <a:off x="2766450" y="2217688"/>
            <a:ext cx="474000" cy="474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endParaRPr b="1" i="0" sz="16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25" name="Google Shape;625;g3406075bd8f_0_70"/>
          <p:cNvSpPr txBox="1"/>
          <p:nvPr>
            <p:ph idx="4294967295" type="subTitle"/>
          </p:nvPr>
        </p:nvSpPr>
        <p:spPr>
          <a:xfrm>
            <a:off x="3316671" y="2849563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Recovery is Challenging</a:t>
            </a:r>
            <a:endParaRPr sz="1300"/>
          </a:p>
        </p:txBody>
      </p:sp>
      <p:sp>
        <p:nvSpPr>
          <p:cNvPr id="626" name="Google Shape;626;g3406075bd8f_0_70"/>
          <p:cNvSpPr/>
          <p:nvPr/>
        </p:nvSpPr>
        <p:spPr>
          <a:xfrm>
            <a:off x="2766450" y="2829763"/>
            <a:ext cx="4740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endParaRPr b="1" i="0" sz="16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27" name="Google Shape;627;g3406075bd8f_0_70"/>
          <p:cNvSpPr txBox="1"/>
          <p:nvPr>
            <p:ph idx="4294967295" type="subTitle"/>
          </p:nvPr>
        </p:nvSpPr>
        <p:spPr>
          <a:xfrm>
            <a:off x="3316671" y="3481438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Encoding Not Yet Optimized</a:t>
            </a:r>
            <a:endParaRPr sz="1300"/>
          </a:p>
        </p:txBody>
      </p:sp>
      <p:sp>
        <p:nvSpPr>
          <p:cNvPr id="628" name="Google Shape;628;g3406075bd8f_0_70"/>
          <p:cNvSpPr/>
          <p:nvPr/>
        </p:nvSpPr>
        <p:spPr>
          <a:xfrm>
            <a:off x="2766450" y="3481438"/>
            <a:ext cx="474000" cy="4740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endParaRPr b="1" i="0" sz="16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29" name="Google Shape;629;g3406075bd8f_0_70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VGQEC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49100e08a3_2_34"/>
          <p:cNvSpPr txBox="1"/>
          <p:nvPr>
            <p:ph idx="2" type="title"/>
          </p:nvPr>
        </p:nvSpPr>
        <p:spPr>
          <a:xfrm>
            <a:off x="5621000" y="1327650"/>
            <a:ext cx="1359600" cy="662700"/>
          </a:xfrm>
          <a:prstGeom prst="rect">
            <a:avLst/>
          </a:prstGeom>
          <a:solidFill>
            <a:srgbClr val="A8D0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460000" dist="13335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III</a:t>
            </a:r>
            <a:r>
              <a:rPr lang="en"/>
              <a:t>.</a:t>
            </a:r>
            <a:endParaRPr/>
          </a:p>
        </p:txBody>
      </p:sp>
      <p:sp>
        <p:nvSpPr>
          <p:cNvPr id="635" name="Google Shape;635;g349100e08a3_2_34"/>
          <p:cNvSpPr/>
          <p:nvPr/>
        </p:nvSpPr>
        <p:spPr>
          <a:xfrm>
            <a:off x="713100" y="997375"/>
            <a:ext cx="2912400" cy="360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11430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636" name="Google Shape;636;g349100e08a3_2_34" title="full-frame-shot-of-code-royalty-free-image-1592490884.jp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3571" r="23566" t="0"/>
          <a:stretch/>
        </p:blipFill>
        <p:spPr>
          <a:xfrm>
            <a:off x="930600" y="1238875"/>
            <a:ext cx="2477400" cy="3123600"/>
          </a:xfrm>
          <a:prstGeom prst="roundRect">
            <a:avLst>
              <a:gd fmla="val 16667" name="adj"/>
            </a:avLst>
          </a:prstGeom>
        </p:spPr>
      </p:pic>
      <p:sp>
        <p:nvSpPr>
          <p:cNvPr id="637" name="Google Shape;637;g349100e08a3_2_34"/>
          <p:cNvSpPr txBox="1"/>
          <p:nvPr>
            <p:ph type="title"/>
          </p:nvPr>
        </p:nvSpPr>
        <p:spPr>
          <a:xfrm>
            <a:off x="4170650" y="2251425"/>
            <a:ext cx="42603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100"/>
              <a:t>Implementation</a:t>
            </a:r>
            <a:endParaRPr sz="4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49100e08a3_4_101"/>
          <p:cNvSpPr txBox="1"/>
          <p:nvPr/>
        </p:nvSpPr>
        <p:spPr>
          <a:xfrm>
            <a:off x="720000" y="9425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Scope of Implementation</a:t>
            </a:r>
            <a:endParaRPr b="1" sz="2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43" name="Google Shape;643;g349100e08a3_4_101" title="272129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794" y="850225"/>
            <a:ext cx="757288" cy="7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349100e08a3_4_101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Implementation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45" name="Google Shape;645;g349100e08a3_4_101"/>
          <p:cNvSpPr txBox="1"/>
          <p:nvPr>
            <p:ph idx="4294967295" type="subTitle"/>
          </p:nvPr>
        </p:nvSpPr>
        <p:spPr>
          <a:xfrm>
            <a:off x="3316659" y="1686525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 quon language/graph</a:t>
            </a:r>
            <a:endParaRPr/>
          </a:p>
        </p:txBody>
      </p:sp>
      <p:sp>
        <p:nvSpPr>
          <p:cNvPr id="646" name="Google Shape;646;g349100e08a3_4_101"/>
          <p:cNvSpPr/>
          <p:nvPr/>
        </p:nvSpPr>
        <p:spPr>
          <a:xfrm>
            <a:off x="2766437" y="1686525"/>
            <a:ext cx="474000" cy="474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endParaRPr b="1" i="0" sz="16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47" name="Google Shape;647;g349100e08a3_4_101"/>
          <p:cNvSpPr txBox="1"/>
          <p:nvPr>
            <p:ph idx="4294967295" type="subTitle"/>
          </p:nvPr>
        </p:nvSpPr>
        <p:spPr>
          <a:xfrm>
            <a:off x="3316659" y="2318400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 SDP for optimal recovery map</a:t>
            </a:r>
            <a:endParaRPr/>
          </a:p>
        </p:txBody>
      </p:sp>
      <p:sp>
        <p:nvSpPr>
          <p:cNvPr id="648" name="Google Shape;648;g349100e08a3_4_101"/>
          <p:cNvSpPr/>
          <p:nvPr/>
        </p:nvSpPr>
        <p:spPr>
          <a:xfrm>
            <a:off x="2766437" y="2298600"/>
            <a:ext cx="474000" cy="474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endParaRPr b="1" i="0" sz="16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49" name="Google Shape;649;g349100e08a3_4_101"/>
          <p:cNvSpPr txBox="1"/>
          <p:nvPr>
            <p:ph idx="4294967295" type="subTitle"/>
          </p:nvPr>
        </p:nvSpPr>
        <p:spPr>
          <a:xfrm>
            <a:off x="3316659" y="2950275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Less </a:t>
            </a:r>
            <a:r>
              <a:rPr lang="en"/>
              <a:t>methods</a:t>
            </a:r>
            <a:r>
              <a:rPr lang="en"/>
              <a:t> for </a:t>
            </a:r>
            <a:r>
              <a:rPr lang="en"/>
              <a:t>comparison</a:t>
            </a:r>
            <a:endParaRPr/>
          </a:p>
        </p:txBody>
      </p:sp>
      <p:sp>
        <p:nvSpPr>
          <p:cNvPr id="650" name="Google Shape;650;g349100e08a3_4_101"/>
          <p:cNvSpPr/>
          <p:nvPr/>
        </p:nvSpPr>
        <p:spPr>
          <a:xfrm>
            <a:off x="2766437" y="2950275"/>
            <a:ext cx="474000" cy="474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endParaRPr b="1" i="0" sz="16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51" name="Google Shape;651;g349100e08a3_4_101"/>
          <p:cNvSpPr txBox="1"/>
          <p:nvPr>
            <p:ph idx="4294967295" type="subTitle"/>
          </p:nvPr>
        </p:nvSpPr>
        <p:spPr>
          <a:xfrm>
            <a:off x="3316659" y="3582150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 </a:t>
            </a:r>
            <a:r>
              <a:rPr lang="en"/>
              <a:t>photonic</a:t>
            </a:r>
            <a:r>
              <a:rPr lang="en"/>
              <a:t> realization</a:t>
            </a:r>
            <a:endParaRPr/>
          </a:p>
        </p:txBody>
      </p:sp>
      <p:sp>
        <p:nvSpPr>
          <p:cNvPr id="652" name="Google Shape;652;g349100e08a3_4_101"/>
          <p:cNvSpPr/>
          <p:nvPr/>
        </p:nvSpPr>
        <p:spPr>
          <a:xfrm>
            <a:off x="2766437" y="3601950"/>
            <a:ext cx="474000" cy="474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4</a:t>
            </a:r>
            <a:endParaRPr b="1" i="0" sz="16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53" name="Google Shape;653;g349100e08a3_4_101"/>
          <p:cNvSpPr txBox="1"/>
          <p:nvPr>
            <p:ph idx="4294967295" type="subTitle"/>
          </p:nvPr>
        </p:nvSpPr>
        <p:spPr>
          <a:xfrm>
            <a:off x="3316671" y="4253625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not implement optimizer</a:t>
            </a:r>
            <a:endParaRPr/>
          </a:p>
        </p:txBody>
      </p:sp>
      <p:sp>
        <p:nvSpPr>
          <p:cNvPr id="654" name="Google Shape;654;g349100e08a3_4_101"/>
          <p:cNvSpPr/>
          <p:nvPr/>
        </p:nvSpPr>
        <p:spPr>
          <a:xfrm>
            <a:off x="2766425" y="4253625"/>
            <a:ext cx="474000" cy="474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5</a:t>
            </a:r>
            <a:endParaRPr b="1" i="0" sz="16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49100e08a3_4_53"/>
          <p:cNvSpPr txBox="1"/>
          <p:nvPr/>
        </p:nvSpPr>
        <p:spPr>
          <a:xfrm>
            <a:off x="720000" y="27859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Implemented Quantum Circuit</a:t>
            </a:r>
            <a:endParaRPr b="1" sz="2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60" name="Google Shape;660;g349100e08a3_4_53" title="Untitled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875" y="1784875"/>
            <a:ext cx="7420652" cy="7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g349100e08a3_4_53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Implementation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49100e08a3_4_20"/>
          <p:cNvSpPr txBox="1"/>
          <p:nvPr/>
        </p:nvSpPr>
        <p:spPr>
          <a:xfrm>
            <a:off x="720000" y="27859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Unitary</a:t>
            </a:r>
            <a:endParaRPr b="1" sz="2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67" name="Google Shape;667;g349100e08a3_4_20" title="Untitled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875" y="1784875"/>
            <a:ext cx="7420652" cy="7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g349100e08a3_4_20"/>
          <p:cNvSpPr/>
          <p:nvPr/>
        </p:nvSpPr>
        <p:spPr>
          <a:xfrm>
            <a:off x="1795750" y="1651550"/>
            <a:ext cx="1015800" cy="102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69" name="Google Shape;669;g349100e08a3_4_20"/>
          <p:cNvSpPr/>
          <p:nvPr/>
        </p:nvSpPr>
        <p:spPr>
          <a:xfrm>
            <a:off x="6238450" y="1651563"/>
            <a:ext cx="1015800" cy="102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70" name="Google Shape;670;g349100e08a3_4_20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Implementation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49100e08a3_3_9"/>
          <p:cNvSpPr txBox="1"/>
          <p:nvPr/>
        </p:nvSpPr>
        <p:spPr>
          <a:xfrm>
            <a:off x="4687885" y="1605995"/>
            <a:ext cx="775800" cy="775800"/>
          </a:xfrm>
          <a:prstGeom prst="rect">
            <a:avLst/>
          </a:prstGeom>
          <a:solidFill>
            <a:srgbClr val="F0E9E2"/>
          </a:solidFill>
          <a:ln cap="flat" cmpd="sng" w="9525">
            <a:solidFill>
              <a:srgbClr val="1E2423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95250">
              <a:srgbClr val="E7CDB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II</a:t>
            </a: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 b="1" sz="2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11" name="Google Shape;511;g349100e08a3_3_9"/>
          <p:cNvSpPr txBox="1"/>
          <p:nvPr/>
        </p:nvSpPr>
        <p:spPr>
          <a:xfrm>
            <a:off x="4687885" y="3132895"/>
            <a:ext cx="775800" cy="775800"/>
          </a:xfrm>
          <a:prstGeom prst="rect">
            <a:avLst/>
          </a:prstGeom>
          <a:solidFill>
            <a:srgbClr val="D6CFA7"/>
          </a:solidFill>
          <a:ln cap="flat" cmpd="sng" w="9525">
            <a:solidFill>
              <a:srgbClr val="1E2423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95250">
              <a:srgbClr val="E7CDB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IV</a:t>
            </a: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 b="1" sz="2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12" name="Google Shape;512;g349100e08a3_3_9"/>
          <p:cNvSpPr txBox="1"/>
          <p:nvPr/>
        </p:nvSpPr>
        <p:spPr>
          <a:xfrm>
            <a:off x="944035" y="3132895"/>
            <a:ext cx="775800" cy="775800"/>
          </a:xfrm>
          <a:prstGeom prst="rect">
            <a:avLst/>
          </a:prstGeom>
          <a:solidFill>
            <a:srgbClr val="A8D0E0"/>
          </a:solidFill>
          <a:ln cap="flat" cmpd="sng" w="9525">
            <a:solidFill>
              <a:srgbClr val="1E2423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95250">
              <a:srgbClr val="E7CDB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III</a:t>
            </a: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 b="1" sz="2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13" name="Google Shape;513;g349100e08a3_3_9"/>
          <p:cNvSpPr txBox="1"/>
          <p:nvPr/>
        </p:nvSpPr>
        <p:spPr>
          <a:xfrm>
            <a:off x="944035" y="1605995"/>
            <a:ext cx="775800" cy="775800"/>
          </a:xfrm>
          <a:prstGeom prst="rect">
            <a:avLst/>
          </a:prstGeom>
          <a:solidFill>
            <a:srgbClr val="DEB6B7"/>
          </a:solidFill>
          <a:ln cap="flat" cmpd="sng" w="9525">
            <a:solidFill>
              <a:srgbClr val="1E2423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95250">
              <a:srgbClr val="E7CDB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</a:t>
            </a: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 b="1" sz="2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14" name="Google Shape;514;g349100e08a3_3_9"/>
          <p:cNvSpPr txBox="1"/>
          <p:nvPr/>
        </p:nvSpPr>
        <p:spPr>
          <a:xfrm>
            <a:off x="720000" y="6736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Table of Contents</a:t>
            </a:r>
            <a:endParaRPr b="1" sz="2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15" name="Google Shape;515;g349100e08a3_3_9"/>
          <p:cNvSpPr txBox="1"/>
          <p:nvPr/>
        </p:nvSpPr>
        <p:spPr>
          <a:xfrm>
            <a:off x="1872333" y="1392250"/>
            <a:ext cx="2583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Introduction</a:t>
            </a:r>
            <a:r>
              <a:rPr b="1" lang="en" sz="1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b="1" sz="1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16" name="Google Shape;516;g349100e08a3_3_9"/>
          <p:cNvSpPr txBox="1"/>
          <p:nvPr/>
        </p:nvSpPr>
        <p:spPr>
          <a:xfrm>
            <a:off x="5616058" y="1392250"/>
            <a:ext cx="2583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VGQEC</a:t>
            </a:r>
            <a:endParaRPr b="1" sz="1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17" name="Google Shape;517;g349100e08a3_3_9"/>
          <p:cNvSpPr txBox="1"/>
          <p:nvPr/>
        </p:nvSpPr>
        <p:spPr>
          <a:xfrm>
            <a:off x="1872333" y="2916750"/>
            <a:ext cx="2583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Implementation</a:t>
            </a:r>
            <a:endParaRPr b="1" sz="1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18" name="Google Shape;518;g349100e08a3_3_9"/>
          <p:cNvSpPr txBox="1"/>
          <p:nvPr/>
        </p:nvSpPr>
        <p:spPr>
          <a:xfrm>
            <a:off x="5616058" y="2916750"/>
            <a:ext cx="2583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Results</a:t>
            </a:r>
            <a:endParaRPr b="1" sz="1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19" name="Google Shape;519;g349100e08a3_3_9"/>
          <p:cNvSpPr txBox="1"/>
          <p:nvPr>
            <p:ph idx="1" type="subTitle"/>
          </p:nvPr>
        </p:nvSpPr>
        <p:spPr>
          <a:xfrm>
            <a:off x="1872335" y="2015650"/>
            <a:ext cx="258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What’s the problem?</a:t>
            </a:r>
            <a:endParaRPr sz="1200"/>
          </a:p>
        </p:txBody>
      </p:sp>
      <p:sp>
        <p:nvSpPr>
          <p:cNvPr id="520" name="Google Shape;520;g349100e08a3_3_9"/>
          <p:cNvSpPr txBox="1"/>
          <p:nvPr>
            <p:ph idx="4294967295" type="subTitle"/>
          </p:nvPr>
        </p:nvSpPr>
        <p:spPr>
          <a:xfrm>
            <a:off x="1872364" y="3540150"/>
            <a:ext cx="258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is it implemented?</a:t>
            </a:r>
            <a:endParaRPr/>
          </a:p>
        </p:txBody>
      </p:sp>
      <p:sp>
        <p:nvSpPr>
          <p:cNvPr id="521" name="Google Shape;521;g349100e08a3_3_9"/>
          <p:cNvSpPr txBox="1"/>
          <p:nvPr>
            <p:ph idx="4294967295" type="subTitle"/>
          </p:nvPr>
        </p:nvSpPr>
        <p:spPr>
          <a:xfrm>
            <a:off x="5616060" y="2015650"/>
            <a:ext cx="258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Any solutions?</a:t>
            </a:r>
            <a:endParaRPr/>
          </a:p>
        </p:txBody>
      </p:sp>
      <p:sp>
        <p:nvSpPr>
          <p:cNvPr id="522" name="Google Shape;522;g349100e08a3_3_9"/>
          <p:cNvSpPr txBox="1"/>
          <p:nvPr>
            <p:ph idx="4294967295" type="subTitle"/>
          </p:nvPr>
        </p:nvSpPr>
        <p:spPr>
          <a:xfrm>
            <a:off x="5616065" y="3540150"/>
            <a:ext cx="258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it work?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40595da412_0_10"/>
          <p:cNvSpPr txBox="1"/>
          <p:nvPr/>
        </p:nvSpPr>
        <p:spPr>
          <a:xfrm>
            <a:off x="720000" y="7285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Unitary</a:t>
            </a:r>
            <a:endParaRPr b="1" sz="2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76" name="Google Shape;676;g340595da412_0_10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Implementation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77" name="Google Shape;677;g340595da412_0_10"/>
          <p:cNvSpPr txBox="1"/>
          <p:nvPr/>
        </p:nvSpPr>
        <p:spPr>
          <a:xfrm>
            <a:off x="3071988" y="1411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From paper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78" name="Google Shape;678;g340595da412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890263"/>
            <a:ext cx="7704000" cy="581578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g340595da412_0_10"/>
          <p:cNvSpPr txBox="1"/>
          <p:nvPr/>
        </p:nvSpPr>
        <p:spPr>
          <a:xfrm>
            <a:off x="3071988" y="26724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Our implementation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80" name="Google Shape;680;g340595da412_0_10" title="Screen Shot 2025-04-07 at 7.41.3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5013" y="3111025"/>
            <a:ext cx="3253975" cy="15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49100e08a3_4_27"/>
          <p:cNvSpPr txBox="1"/>
          <p:nvPr/>
        </p:nvSpPr>
        <p:spPr>
          <a:xfrm>
            <a:off x="720000" y="27859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Encoding</a:t>
            </a:r>
            <a:endParaRPr b="1" sz="2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86" name="Google Shape;686;g349100e08a3_4_27" title="Untitled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875" y="1784875"/>
            <a:ext cx="7420652" cy="7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g349100e08a3_4_27"/>
          <p:cNvSpPr/>
          <p:nvPr/>
        </p:nvSpPr>
        <p:spPr>
          <a:xfrm>
            <a:off x="2900825" y="1651563"/>
            <a:ext cx="1015800" cy="102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88" name="Google Shape;688;g349100e08a3_4_27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Implementation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405b507b20_0_62"/>
          <p:cNvSpPr txBox="1"/>
          <p:nvPr/>
        </p:nvSpPr>
        <p:spPr>
          <a:xfrm>
            <a:off x="720000" y="7285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Encoding - 3 qubit VGQEC</a:t>
            </a:r>
            <a:endParaRPr b="1" sz="2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94" name="Google Shape;694;g3405b507b20_0_62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Implementation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95" name="Google Shape;695;g3405b507b20_0_62"/>
          <p:cNvSpPr txBox="1"/>
          <p:nvPr/>
        </p:nvSpPr>
        <p:spPr>
          <a:xfrm>
            <a:off x="654150" y="13012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Original</a:t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96" name="Google Shape;696;g3405b507b20_0_62"/>
          <p:cNvSpPr txBox="1"/>
          <p:nvPr/>
        </p:nvSpPr>
        <p:spPr>
          <a:xfrm>
            <a:off x="4845150" y="13012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VQC</a:t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97" name="Google Shape;697;g3405b507b20_0_62"/>
          <p:cNvSpPr txBox="1"/>
          <p:nvPr/>
        </p:nvSpPr>
        <p:spPr>
          <a:xfrm>
            <a:off x="664613" y="15709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From paper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98" name="Google Shape;698;g3405b507b20_0_62"/>
          <p:cNvSpPr txBox="1"/>
          <p:nvPr/>
        </p:nvSpPr>
        <p:spPr>
          <a:xfrm>
            <a:off x="4779413" y="15709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From paper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99" name="Google Shape;699;g3405b507b20_0_62"/>
          <p:cNvSpPr txBox="1"/>
          <p:nvPr/>
        </p:nvSpPr>
        <p:spPr>
          <a:xfrm>
            <a:off x="664613" y="3171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Our implementation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00" name="Google Shape;700;g3405b507b20_0_62"/>
          <p:cNvSpPr txBox="1"/>
          <p:nvPr/>
        </p:nvSpPr>
        <p:spPr>
          <a:xfrm>
            <a:off x="4931813" y="3171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Our implementation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01" name="Google Shape;701;g3405b507b20_0_62" title="Screenshot 2025-04-06 at 5.08.1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88" y="1935450"/>
            <a:ext cx="2749874" cy="6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g3405b507b20_0_62" title="Screenshot 2025-04-06 at 5.10.4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288" y="1935462"/>
            <a:ext cx="1761086" cy="11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g3405b507b20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5100" y="3518875"/>
            <a:ext cx="1408524" cy="11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3405b507b20_0_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3575" y="3553425"/>
            <a:ext cx="2385475" cy="12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g3405b507b20_0_62" title="diagram.png"/>
          <p:cNvPicPr preferRelativeResize="0"/>
          <p:nvPr/>
        </p:nvPicPr>
        <p:blipFill rotWithShape="1">
          <a:blip r:embed="rId7">
            <a:alphaModFix/>
          </a:blip>
          <a:srcRect b="15346" l="4237" r="77257" t="54991"/>
          <a:stretch/>
        </p:blipFill>
        <p:spPr>
          <a:xfrm>
            <a:off x="7501850" y="886050"/>
            <a:ext cx="989373" cy="6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405b507b20_0_25"/>
          <p:cNvSpPr txBox="1"/>
          <p:nvPr/>
        </p:nvSpPr>
        <p:spPr>
          <a:xfrm>
            <a:off x="720000" y="7285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Encoding - 5 qubit VGQEC</a:t>
            </a:r>
            <a:endParaRPr b="1" sz="2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11" name="Google Shape;711;g3405b507b20_0_25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Implementation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12" name="Google Shape;712;g3405b507b20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189" y="3476926"/>
            <a:ext cx="2917124" cy="12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g3405b507b20_0_25"/>
          <p:cNvSpPr txBox="1"/>
          <p:nvPr/>
        </p:nvSpPr>
        <p:spPr>
          <a:xfrm>
            <a:off x="654150" y="13012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Original </a:t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14" name="Google Shape;714;g3405b507b20_0_25" title="Screenshot 2025-04-06 at 5.05.2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0275" y="1841975"/>
            <a:ext cx="4580099" cy="11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g3405b507b20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1400" y="3516175"/>
            <a:ext cx="4768174" cy="8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g3405b507b20_0_25" title="Screenshot 2025-04-06 at 5.07.50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849" y="1864000"/>
            <a:ext cx="3753554" cy="12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g3405b507b20_0_25"/>
          <p:cNvSpPr txBox="1"/>
          <p:nvPr/>
        </p:nvSpPr>
        <p:spPr>
          <a:xfrm>
            <a:off x="4845150" y="13012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VQC</a:t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18" name="Google Shape;718;g3405b507b20_0_25"/>
          <p:cNvSpPr txBox="1"/>
          <p:nvPr/>
        </p:nvSpPr>
        <p:spPr>
          <a:xfrm>
            <a:off x="664613" y="15709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From paper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19" name="Google Shape;719;g3405b507b20_0_25"/>
          <p:cNvSpPr txBox="1"/>
          <p:nvPr/>
        </p:nvSpPr>
        <p:spPr>
          <a:xfrm>
            <a:off x="4779413" y="15709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From paper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20" name="Google Shape;720;g3405b507b20_0_25"/>
          <p:cNvSpPr txBox="1"/>
          <p:nvPr/>
        </p:nvSpPr>
        <p:spPr>
          <a:xfrm>
            <a:off x="664613" y="3171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Our implementation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21" name="Google Shape;721;g3405b507b20_0_25"/>
          <p:cNvSpPr txBox="1"/>
          <p:nvPr/>
        </p:nvSpPr>
        <p:spPr>
          <a:xfrm>
            <a:off x="4931813" y="3171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Our implementation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22" name="Google Shape;722;g3405b507b20_0_25" title="diagram.png"/>
          <p:cNvPicPr preferRelativeResize="0"/>
          <p:nvPr/>
        </p:nvPicPr>
        <p:blipFill rotWithShape="1">
          <a:blip r:embed="rId7">
            <a:alphaModFix/>
          </a:blip>
          <a:srcRect b="15346" l="4237" r="77257" t="54991"/>
          <a:stretch/>
        </p:blipFill>
        <p:spPr>
          <a:xfrm>
            <a:off x="7596925" y="806675"/>
            <a:ext cx="989373" cy="6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49100e08a3_4_34"/>
          <p:cNvSpPr txBox="1"/>
          <p:nvPr/>
        </p:nvSpPr>
        <p:spPr>
          <a:xfrm>
            <a:off x="720000" y="27859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Noise</a:t>
            </a:r>
            <a:endParaRPr b="1" sz="2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28" name="Google Shape;728;g349100e08a3_4_34" title="Untitled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875" y="1784875"/>
            <a:ext cx="7420652" cy="7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g349100e08a3_4_34"/>
          <p:cNvSpPr/>
          <p:nvPr/>
        </p:nvSpPr>
        <p:spPr>
          <a:xfrm>
            <a:off x="4015300" y="1651563"/>
            <a:ext cx="1015800" cy="102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30" name="Google Shape;730;g349100e08a3_4_34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Implementation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40595da412_0_51"/>
          <p:cNvSpPr txBox="1"/>
          <p:nvPr/>
        </p:nvSpPr>
        <p:spPr>
          <a:xfrm>
            <a:off x="720000" y="7285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Noise - Amplitude Damping</a:t>
            </a:r>
            <a:endParaRPr b="1" sz="2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36" name="Google Shape;736;g340595da412_0_51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Implementation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37" name="Google Shape;737;g340595da412_0_51"/>
          <p:cNvSpPr txBox="1"/>
          <p:nvPr/>
        </p:nvSpPr>
        <p:spPr>
          <a:xfrm>
            <a:off x="3071988" y="14242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From paper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38" name="Google Shape;738;g340595da412_0_51"/>
          <p:cNvSpPr txBox="1"/>
          <p:nvPr/>
        </p:nvSpPr>
        <p:spPr>
          <a:xfrm>
            <a:off x="3071988" y="38161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Our implementation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39" name="Google Shape;739;g340595da412_0_51" title="Screenshot 2025-04-06 at 8.08.4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875" y="1793525"/>
            <a:ext cx="3082250" cy="8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g340595da412_0_51" title="Screenshot 2025-04-06 at 8.09.0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1866" y="2776650"/>
            <a:ext cx="342026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g340595da412_0_51" title="Screenshot 2025-04-06 at 8.19.04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0187" y="4185428"/>
            <a:ext cx="6603626" cy="35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40595da412_0_59"/>
          <p:cNvSpPr txBox="1"/>
          <p:nvPr/>
        </p:nvSpPr>
        <p:spPr>
          <a:xfrm>
            <a:off x="720000" y="7285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Noise - Thermal Relaxation</a:t>
            </a:r>
            <a:endParaRPr b="1" sz="2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47" name="Google Shape;747;g340595da412_0_59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Implementation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48" name="Google Shape;748;g340595da412_0_59"/>
          <p:cNvSpPr txBox="1"/>
          <p:nvPr/>
        </p:nvSpPr>
        <p:spPr>
          <a:xfrm>
            <a:off x="3071988" y="14843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From paper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49" name="Google Shape;749;g340595da412_0_59"/>
          <p:cNvSpPr txBox="1"/>
          <p:nvPr/>
        </p:nvSpPr>
        <p:spPr>
          <a:xfrm>
            <a:off x="3071988" y="31795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Our implementation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50" name="Google Shape;750;g340595da412_0_59" title="Screenshot 2025-04-06 at 8.10.3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250" y="1940425"/>
            <a:ext cx="6679501" cy="7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g340595da412_0_59" title="Screenshot 2025-04-06 at 8.18.0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400" y="3610902"/>
            <a:ext cx="7539200" cy="3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49100e08a3_4_7"/>
          <p:cNvSpPr txBox="1"/>
          <p:nvPr/>
        </p:nvSpPr>
        <p:spPr>
          <a:xfrm>
            <a:off x="720000" y="27859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Recovery</a:t>
            </a:r>
            <a:endParaRPr b="1" sz="2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57" name="Google Shape;757;g349100e08a3_4_7" title="Untitled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875" y="1784875"/>
            <a:ext cx="7420652" cy="7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g349100e08a3_4_7"/>
          <p:cNvSpPr/>
          <p:nvPr/>
        </p:nvSpPr>
        <p:spPr>
          <a:xfrm>
            <a:off x="5127250" y="1651563"/>
            <a:ext cx="1015800" cy="102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59" name="Google Shape;759;g349100e08a3_4_7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Implementation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405b507b20_0_100"/>
          <p:cNvSpPr txBox="1"/>
          <p:nvPr/>
        </p:nvSpPr>
        <p:spPr>
          <a:xfrm>
            <a:off x="720000" y="7285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Recovery- 3 qubit VGQEC</a:t>
            </a:r>
            <a:endParaRPr b="1" sz="2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65" name="Google Shape;765;g3405b507b20_0_100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Implementation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66" name="Google Shape;766;g3405b507b20_0_100"/>
          <p:cNvSpPr txBox="1"/>
          <p:nvPr/>
        </p:nvSpPr>
        <p:spPr>
          <a:xfrm>
            <a:off x="654150" y="13012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Original</a:t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67" name="Google Shape;767;g3405b507b20_0_100"/>
          <p:cNvSpPr txBox="1"/>
          <p:nvPr/>
        </p:nvSpPr>
        <p:spPr>
          <a:xfrm>
            <a:off x="4845150" y="13012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VQC</a:t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68" name="Google Shape;768;g3405b507b20_0_100"/>
          <p:cNvSpPr txBox="1"/>
          <p:nvPr/>
        </p:nvSpPr>
        <p:spPr>
          <a:xfrm>
            <a:off x="664613" y="15709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From paper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69" name="Google Shape;769;g3405b507b20_0_100"/>
          <p:cNvSpPr txBox="1"/>
          <p:nvPr/>
        </p:nvSpPr>
        <p:spPr>
          <a:xfrm>
            <a:off x="4779413" y="15709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From paper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70" name="Google Shape;770;g3405b507b20_0_100"/>
          <p:cNvSpPr txBox="1"/>
          <p:nvPr/>
        </p:nvSpPr>
        <p:spPr>
          <a:xfrm>
            <a:off x="664613" y="3171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Our implementation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71" name="Google Shape;771;g3405b507b20_0_100"/>
          <p:cNvSpPr txBox="1"/>
          <p:nvPr/>
        </p:nvSpPr>
        <p:spPr>
          <a:xfrm>
            <a:off x="4931813" y="3171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Our implementation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72" name="Google Shape;772;g3405b507b20_0_100" title="Screenshot 2025-04-06 at 5.03.4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525" y="1873501"/>
            <a:ext cx="2917126" cy="1207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g3405b507b20_0_100"/>
          <p:cNvSpPr txBox="1"/>
          <p:nvPr/>
        </p:nvSpPr>
        <p:spPr>
          <a:xfrm>
            <a:off x="1240475" y="3690575"/>
            <a:ext cx="18483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Not needed (assumption)</a:t>
            </a:r>
            <a:endParaRPr b="1" sz="19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74" name="Google Shape;774;g3405b507b20_0_100"/>
          <p:cNvSpPr txBox="1"/>
          <p:nvPr/>
        </p:nvSpPr>
        <p:spPr>
          <a:xfrm>
            <a:off x="1240475" y="2134450"/>
            <a:ext cx="234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Original recovery</a:t>
            </a:r>
            <a:endParaRPr b="1" sz="19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775" name="Google Shape;775;g3405b507b20_0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825" y="3540400"/>
            <a:ext cx="3355221" cy="12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g3405b507b20_0_100" title="diagram.png"/>
          <p:cNvPicPr preferRelativeResize="0"/>
          <p:nvPr/>
        </p:nvPicPr>
        <p:blipFill rotWithShape="1">
          <a:blip r:embed="rId5">
            <a:alphaModFix/>
          </a:blip>
          <a:srcRect b="0" l="27631" r="46954" t="46862"/>
          <a:stretch/>
        </p:blipFill>
        <p:spPr>
          <a:xfrm>
            <a:off x="7328950" y="815300"/>
            <a:ext cx="1095050" cy="9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405b507b20_0_81"/>
          <p:cNvSpPr txBox="1"/>
          <p:nvPr/>
        </p:nvSpPr>
        <p:spPr>
          <a:xfrm>
            <a:off x="720000" y="7285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Recovery</a:t>
            </a: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- 5 qubit VGQEC</a:t>
            </a:r>
            <a:endParaRPr b="1" sz="2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82" name="Google Shape;782;g3405b507b20_0_81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Implementation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83" name="Google Shape;783;g3405b507b20_0_81"/>
          <p:cNvSpPr txBox="1"/>
          <p:nvPr/>
        </p:nvSpPr>
        <p:spPr>
          <a:xfrm>
            <a:off x="664625" y="13012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Original</a:t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84" name="Google Shape;784;g3405b507b20_0_81"/>
          <p:cNvSpPr txBox="1"/>
          <p:nvPr/>
        </p:nvSpPr>
        <p:spPr>
          <a:xfrm>
            <a:off x="4845150" y="13012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VQC</a:t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85" name="Google Shape;785;g3405b507b20_0_81"/>
          <p:cNvSpPr txBox="1"/>
          <p:nvPr/>
        </p:nvSpPr>
        <p:spPr>
          <a:xfrm>
            <a:off x="664613" y="15709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From paper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86" name="Google Shape;786;g3405b507b20_0_81"/>
          <p:cNvSpPr txBox="1"/>
          <p:nvPr/>
        </p:nvSpPr>
        <p:spPr>
          <a:xfrm>
            <a:off x="4779413" y="15709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From paper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87" name="Google Shape;787;g3405b507b20_0_81"/>
          <p:cNvSpPr txBox="1"/>
          <p:nvPr/>
        </p:nvSpPr>
        <p:spPr>
          <a:xfrm>
            <a:off x="664613" y="2790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Our implementation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88" name="Google Shape;788;g3405b507b20_0_81"/>
          <p:cNvSpPr txBox="1"/>
          <p:nvPr/>
        </p:nvSpPr>
        <p:spPr>
          <a:xfrm>
            <a:off x="4931813" y="3171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Our implementation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89" name="Google Shape;789;g3405b507b20_0_81" title="Screenshot 2025-04-06 at 5.03.4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525" y="1873501"/>
            <a:ext cx="2917126" cy="1207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g3405b507b20_0_81"/>
          <p:cNvSpPr txBox="1"/>
          <p:nvPr/>
        </p:nvSpPr>
        <p:spPr>
          <a:xfrm>
            <a:off x="1165800" y="2055850"/>
            <a:ext cx="22269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Original recovery</a:t>
            </a:r>
            <a:endParaRPr b="1" sz="19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791" name="Google Shape;791;g3405b507b20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930" y="3540399"/>
            <a:ext cx="4308321" cy="120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g3405b507b20_0_81" title="measure_pl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74" y="3081000"/>
            <a:ext cx="3709348" cy="170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g3405b507b20_0_81" title="diagram.png"/>
          <p:cNvPicPr preferRelativeResize="0"/>
          <p:nvPr/>
        </p:nvPicPr>
        <p:blipFill rotWithShape="1">
          <a:blip r:embed="rId6">
            <a:alphaModFix/>
          </a:blip>
          <a:srcRect b="0" l="27509" r="46953" t="46862"/>
          <a:stretch/>
        </p:blipFill>
        <p:spPr>
          <a:xfrm>
            <a:off x="7323675" y="815300"/>
            <a:ext cx="1100324" cy="9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49100e08a3_1_54"/>
          <p:cNvSpPr txBox="1"/>
          <p:nvPr>
            <p:ph type="title"/>
          </p:nvPr>
        </p:nvSpPr>
        <p:spPr>
          <a:xfrm>
            <a:off x="4170650" y="2251425"/>
            <a:ext cx="42603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28" name="Google Shape;528;g349100e08a3_1_54"/>
          <p:cNvSpPr txBox="1"/>
          <p:nvPr>
            <p:ph idx="2" type="title"/>
          </p:nvPr>
        </p:nvSpPr>
        <p:spPr>
          <a:xfrm>
            <a:off x="5621000" y="1327650"/>
            <a:ext cx="1359600" cy="6627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460000" dist="13335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I.</a:t>
            </a:r>
            <a:endParaRPr/>
          </a:p>
        </p:txBody>
      </p:sp>
      <p:sp>
        <p:nvSpPr>
          <p:cNvPr id="529" name="Google Shape;529;g349100e08a3_1_54"/>
          <p:cNvSpPr/>
          <p:nvPr/>
        </p:nvSpPr>
        <p:spPr>
          <a:xfrm>
            <a:off x="713100" y="997375"/>
            <a:ext cx="2912400" cy="360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11430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530" name="Google Shape;530;g349100e08a3_1_54" title="14quantum-01-jwqp-superJumbo-ezgif.com-webp-to-jpg-converter.jp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1646" l="0" r="0" t="9353"/>
          <a:stretch/>
        </p:blipFill>
        <p:spPr>
          <a:xfrm>
            <a:off x="930600" y="1238875"/>
            <a:ext cx="2477400" cy="31236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49100e08a3_2_41"/>
          <p:cNvSpPr txBox="1"/>
          <p:nvPr/>
        </p:nvSpPr>
        <p:spPr>
          <a:xfrm>
            <a:off x="720000" y="27859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Fidelity</a:t>
            </a:r>
            <a:endParaRPr b="1" sz="2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99" name="Google Shape;799;g349100e08a3_2_41" title="Untitled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875" y="1784875"/>
            <a:ext cx="7420652" cy="7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g349100e08a3_2_41"/>
          <p:cNvSpPr/>
          <p:nvPr/>
        </p:nvSpPr>
        <p:spPr>
          <a:xfrm>
            <a:off x="7337400" y="1651550"/>
            <a:ext cx="1015800" cy="102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01" name="Google Shape;801;g349100e08a3_2_41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Implementation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340595da412_0_20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Implementation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07" name="Google Shape;807;g340595da412_0_20"/>
          <p:cNvSpPr txBox="1"/>
          <p:nvPr/>
        </p:nvSpPr>
        <p:spPr>
          <a:xfrm>
            <a:off x="720000" y="7285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Fidelity</a:t>
            </a:r>
            <a:endParaRPr b="1" sz="2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08" name="Google Shape;808;g340595da412_0_20"/>
          <p:cNvSpPr txBox="1"/>
          <p:nvPr/>
        </p:nvSpPr>
        <p:spPr>
          <a:xfrm>
            <a:off x="966763" y="14595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From paper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09" name="Google Shape;809;g340595da412_0_20"/>
          <p:cNvSpPr txBox="1"/>
          <p:nvPr/>
        </p:nvSpPr>
        <p:spPr>
          <a:xfrm>
            <a:off x="4795663" y="14595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Our implementation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10" name="Google Shape;810;g340595da412_0_20" title="Screen Shot 2025-04-06 at 11.00.12 PM.png"/>
          <p:cNvPicPr preferRelativeResize="0"/>
          <p:nvPr/>
        </p:nvPicPr>
        <p:blipFill rotWithShape="1">
          <a:blip r:embed="rId3">
            <a:alphaModFix/>
          </a:blip>
          <a:srcRect b="16812" l="0" r="52104" t="0"/>
          <a:stretch/>
        </p:blipFill>
        <p:spPr>
          <a:xfrm>
            <a:off x="1375425" y="1828875"/>
            <a:ext cx="2182700" cy="162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g340595da412_0_20" title="Screen Shot 2025-04-07 at 12.30.24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425" y="3590600"/>
            <a:ext cx="2182700" cy="658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g340595da412_0_20" title="Screen Shot 2025-04-07 at 7.43.10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2600" y="3244075"/>
            <a:ext cx="3763150" cy="10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340595da412_0_20" title="Screen Shot 2025-04-07 at 7.47.35 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2002" y="1828873"/>
            <a:ext cx="4227350" cy="129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49100e08a3_4_44"/>
          <p:cNvSpPr txBox="1"/>
          <p:nvPr/>
        </p:nvSpPr>
        <p:spPr>
          <a:xfrm>
            <a:off x="720000" y="27859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Optimization</a:t>
            </a:r>
            <a:endParaRPr b="1" sz="2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19" name="Google Shape;819;g349100e08a3_4_44" title="Untitled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875" y="1784875"/>
            <a:ext cx="7420652" cy="7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g349100e08a3_4_44"/>
          <p:cNvSpPr/>
          <p:nvPr/>
        </p:nvSpPr>
        <p:spPr>
          <a:xfrm>
            <a:off x="682550" y="1651550"/>
            <a:ext cx="7704000" cy="102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21" name="Google Shape;821;g349100e08a3_4_44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Implementation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40595da412_0_27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Implementation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27" name="Google Shape;827;g340595da412_0_27"/>
          <p:cNvSpPr txBox="1"/>
          <p:nvPr/>
        </p:nvSpPr>
        <p:spPr>
          <a:xfrm>
            <a:off x="720000" y="7285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Optimization</a:t>
            </a:r>
            <a:endParaRPr b="1" sz="2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28" name="Google Shape;828;g340595da412_0_27"/>
          <p:cNvSpPr txBox="1"/>
          <p:nvPr/>
        </p:nvSpPr>
        <p:spPr>
          <a:xfrm>
            <a:off x="708900" y="4530250"/>
            <a:ext cx="772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</a:rPr>
              <a:t>[1]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https://pytorch.org/docs/stable/generated/torch.optim.LBFGS.html</a:t>
            </a:r>
            <a:r>
              <a:rPr lang="en" sz="900">
                <a:solidFill>
                  <a:srgbClr val="595959"/>
                </a:solidFill>
              </a:rPr>
              <a:t> </a:t>
            </a:r>
            <a:endParaRPr sz="900">
              <a:solidFill>
                <a:srgbClr val="595959"/>
              </a:solidFill>
            </a:endParaRPr>
          </a:p>
        </p:txBody>
      </p:sp>
      <p:pic>
        <p:nvPicPr>
          <p:cNvPr id="829" name="Google Shape;829;g340595da412_0_27" title="Untitled Diagram.drawi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062" y="1644588"/>
            <a:ext cx="3928775" cy="285972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g340595da412_0_27"/>
          <p:cNvSpPr txBox="1"/>
          <p:nvPr/>
        </p:nvSpPr>
        <p:spPr>
          <a:xfrm>
            <a:off x="1157538" y="18804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From paper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31" name="Google Shape;831;g340595da412_0_27"/>
          <p:cNvSpPr txBox="1"/>
          <p:nvPr/>
        </p:nvSpPr>
        <p:spPr>
          <a:xfrm>
            <a:off x="4986438" y="12493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Our implementation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32" name="Google Shape;832;g340595da412_0_27"/>
          <p:cNvSpPr txBox="1"/>
          <p:nvPr/>
        </p:nvSpPr>
        <p:spPr>
          <a:xfrm>
            <a:off x="1157538" y="2306275"/>
            <a:ext cx="30000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-"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D. C. Liu and J. Nocedal, “On the limited memory bfgs method for large scale optimization,” Mathematical pro- gramming, vol. 45, no. 1, pp. 503–528, 1989.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-"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Does not specify how many parameters they are tuning 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49100e08a3_2_48"/>
          <p:cNvSpPr txBox="1"/>
          <p:nvPr>
            <p:ph type="title"/>
          </p:nvPr>
        </p:nvSpPr>
        <p:spPr>
          <a:xfrm>
            <a:off x="4170650" y="2251425"/>
            <a:ext cx="42603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838" name="Google Shape;838;g349100e08a3_2_48"/>
          <p:cNvSpPr txBox="1"/>
          <p:nvPr>
            <p:ph idx="2" type="title"/>
          </p:nvPr>
        </p:nvSpPr>
        <p:spPr>
          <a:xfrm>
            <a:off x="5621000" y="1327650"/>
            <a:ext cx="1359600" cy="662700"/>
          </a:xfrm>
          <a:prstGeom prst="rect">
            <a:avLst/>
          </a:prstGeom>
          <a:solidFill>
            <a:srgbClr val="D6CFA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460000" dist="13335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IV</a:t>
            </a:r>
            <a:r>
              <a:rPr lang="en"/>
              <a:t>.</a:t>
            </a:r>
            <a:endParaRPr/>
          </a:p>
        </p:txBody>
      </p:sp>
      <p:sp>
        <p:nvSpPr>
          <p:cNvPr id="839" name="Google Shape;839;g349100e08a3_2_48"/>
          <p:cNvSpPr/>
          <p:nvPr/>
        </p:nvSpPr>
        <p:spPr>
          <a:xfrm>
            <a:off x="713100" y="997375"/>
            <a:ext cx="2912400" cy="360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11430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840" name="Google Shape;840;g349100e08a3_2_48" title="istockphoto-1407983911-612x612.jp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5635" r="25635" t="0"/>
          <a:stretch/>
        </p:blipFill>
        <p:spPr>
          <a:xfrm>
            <a:off x="930600" y="1238875"/>
            <a:ext cx="2477400" cy="31236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405b507b20_0_125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Results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46" name="Google Shape;846;g3405b507b20_0_125"/>
          <p:cNvSpPr txBox="1"/>
          <p:nvPr/>
        </p:nvSpPr>
        <p:spPr>
          <a:xfrm>
            <a:off x="720000" y="7285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Simulated Graphs</a:t>
            </a:r>
            <a:endParaRPr b="1" sz="2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47" name="Google Shape;847;g3405b507b20_0_125" title="Screenshot 2025-04-06 at 6.27.5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25" y="1643775"/>
            <a:ext cx="3911997" cy="285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g3405b507b20_0_125" title="Screenshot 2025-04-07 13410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475" y="1639101"/>
            <a:ext cx="3911998" cy="2859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49100e08a3_3_1"/>
          <p:cNvSpPr txBox="1"/>
          <p:nvPr>
            <p:ph type="title"/>
          </p:nvPr>
        </p:nvSpPr>
        <p:spPr>
          <a:xfrm>
            <a:off x="1838125" y="1765500"/>
            <a:ext cx="21720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854" name="Google Shape;854;g349100e08a3_3_1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Results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55" name="Google Shape;855;g349100e08a3_3_1" title="6757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025" y="1016325"/>
            <a:ext cx="3110851" cy="3110851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g349100e08a3_3_1"/>
          <p:cNvSpPr/>
          <p:nvPr/>
        </p:nvSpPr>
        <p:spPr>
          <a:xfrm>
            <a:off x="6626065" y="2688738"/>
            <a:ext cx="447480" cy="510840"/>
          </a:xfrm>
          <a:custGeom>
            <a:rect b="b" l="l" r="r" t="t"/>
            <a:pathLst>
              <a:path extrusionOk="0" h="1419" w="1243">
                <a:moveTo>
                  <a:pt x="872" y="102"/>
                </a:moveTo>
                <a:lnTo>
                  <a:pt x="0" y="0"/>
                </a:lnTo>
                <a:lnTo>
                  <a:pt x="89" y="995"/>
                </a:lnTo>
                <a:lnTo>
                  <a:pt x="273" y="784"/>
                </a:lnTo>
                <a:lnTo>
                  <a:pt x="829" y="1419"/>
                </a:lnTo>
                <a:lnTo>
                  <a:pt x="1243" y="947"/>
                </a:lnTo>
                <a:lnTo>
                  <a:pt x="687" y="313"/>
                </a:lnTo>
                <a:lnTo>
                  <a:pt x="872" y="102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49100e08a3_2_231"/>
          <p:cNvSpPr txBox="1"/>
          <p:nvPr/>
        </p:nvSpPr>
        <p:spPr>
          <a:xfrm>
            <a:off x="246100" y="1040075"/>
            <a:ext cx="8670000" cy="211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Thank you!</a:t>
            </a:r>
            <a:endParaRPr b="1" sz="35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862" name="Google Shape;862;g349100e08a3_2_231"/>
          <p:cNvCxnSpPr/>
          <p:nvPr/>
        </p:nvCxnSpPr>
        <p:spPr>
          <a:xfrm>
            <a:off x="1752438" y="3259125"/>
            <a:ext cx="563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63" name="Google Shape;863;g349100e08a3_2_231" title="686469-2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745" y="1080700"/>
            <a:ext cx="998700" cy="9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49100e08a3_2_77"/>
          <p:cNvSpPr txBox="1"/>
          <p:nvPr>
            <p:ph type="title"/>
          </p:nvPr>
        </p:nvSpPr>
        <p:spPr>
          <a:xfrm>
            <a:off x="723925" y="1765450"/>
            <a:ext cx="39153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869" name="Google Shape;869;g349100e08a3_2_77" title="318946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000" y="1046965"/>
            <a:ext cx="3049574" cy="304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49879a7c3d_0_0"/>
          <p:cNvSpPr txBox="1"/>
          <p:nvPr>
            <p:ph idx="1" type="subTitle"/>
          </p:nvPr>
        </p:nvSpPr>
        <p:spPr>
          <a:xfrm>
            <a:off x="4141700" y="903350"/>
            <a:ext cx="426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Resoruces: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https://research.google/blog/making-quantum-error-correction-work/?utm_source=chatgpt.com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http://theory.caltech.edu/~preskill/ph229/notes/chap7.pdf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https://www.dhuality.com/posts/2022-09-27-qec513code/#:~:text=In%20this%20code%2C%20five%20physical,psi%5Crangle%20%E2%88%A3%CF%88%E2%9F%A9.</a:t>
            </a:r>
            <a:endParaRPr/>
          </a:p>
        </p:txBody>
      </p:sp>
      <p:sp>
        <p:nvSpPr>
          <p:cNvPr id="875" name="Google Shape;875;g349879a7c3d_0_0"/>
          <p:cNvSpPr/>
          <p:nvPr>
            <p:ph idx="3" type="pic"/>
          </p:nvPr>
        </p:nvSpPr>
        <p:spPr>
          <a:xfrm>
            <a:off x="930600" y="1238875"/>
            <a:ext cx="2477400" cy="3123600"/>
          </a:xfrm>
          <a:prstGeom prst="roundRect">
            <a:avLst>
              <a:gd fmla="val 16667" name="adj"/>
            </a:avLst>
          </a:prstGeom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49100e08a3_4_87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Introduction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36" name="Google Shape;536;g349100e08a3_4_87"/>
          <p:cNvSpPr txBox="1"/>
          <p:nvPr/>
        </p:nvSpPr>
        <p:spPr>
          <a:xfrm>
            <a:off x="720000" y="7285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Current Strides in Error Correction</a:t>
            </a:r>
            <a:endParaRPr b="1" sz="2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37" name="Google Shape;537;g349100e08a3_4_87"/>
          <p:cNvSpPr txBox="1"/>
          <p:nvPr>
            <p:ph idx="4294967295" type="subTitle"/>
          </p:nvPr>
        </p:nvSpPr>
        <p:spPr>
          <a:xfrm>
            <a:off x="1153775" y="1537875"/>
            <a:ext cx="2945100" cy="2480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➔"/>
            </a:pPr>
            <a:r>
              <a:rPr lang="en" sz="1400">
                <a:latin typeface="Libre Franklin"/>
                <a:ea typeface="Libre Franklin"/>
                <a:cs typeface="Libre Franklin"/>
                <a:sym typeface="Libre Franklin"/>
              </a:rPr>
              <a:t>Google’s Willow (Dec 2024)</a:t>
            </a:r>
            <a:endParaRPr sz="14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◆"/>
            </a:pPr>
            <a:r>
              <a:rPr lang="en" sz="1400">
                <a:latin typeface="Libre Franklin"/>
                <a:ea typeface="Libre Franklin"/>
                <a:cs typeface="Libre Franklin"/>
                <a:sym typeface="Libre Franklin"/>
              </a:rPr>
              <a:t>105 qubits</a:t>
            </a:r>
            <a:endParaRPr sz="14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◆"/>
            </a:pPr>
            <a:r>
              <a:rPr lang="en" sz="1400">
                <a:latin typeface="Libre Franklin"/>
                <a:ea typeface="Libre Franklin"/>
                <a:cs typeface="Libre Franklin"/>
                <a:sym typeface="Libre Franklin"/>
              </a:rPr>
              <a:t>Demonstrated error rates decrease as code size increases.</a:t>
            </a:r>
            <a:endParaRPr sz="1400"/>
          </a:p>
        </p:txBody>
      </p:sp>
      <p:pic>
        <p:nvPicPr>
          <p:cNvPr id="538" name="Google Shape;538;g349100e08a3_4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8050" y="3761000"/>
            <a:ext cx="975200" cy="9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g349100e08a3_4_87" title="Google__G__logo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925" y="2005175"/>
            <a:ext cx="1545800" cy="15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349100e08a3_4_87" title="Microsoft_icon.sv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4950" y="2688700"/>
            <a:ext cx="767499" cy="7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40595da412_0_0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Introduction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46" name="Google Shape;546;g340595da412_0_0"/>
          <p:cNvSpPr txBox="1"/>
          <p:nvPr/>
        </p:nvSpPr>
        <p:spPr>
          <a:xfrm>
            <a:off x="904863" y="13958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Repetition</a:t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47" name="Google Shape;547;g340595da412_0_0"/>
          <p:cNvSpPr txBox="1"/>
          <p:nvPr/>
        </p:nvSpPr>
        <p:spPr>
          <a:xfrm>
            <a:off x="5239138" y="13958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Stabilizers - [[5,1,3]] code</a:t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48" name="Google Shape;548;g340595da412_0_0"/>
          <p:cNvSpPr txBox="1"/>
          <p:nvPr/>
        </p:nvSpPr>
        <p:spPr>
          <a:xfrm>
            <a:off x="720000" y="7285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Basic </a:t>
            </a: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types</a:t>
            </a: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of Error Correction</a:t>
            </a:r>
            <a:endParaRPr b="1" sz="2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49" name="Google Shape;549;g340595da412_0_0"/>
          <p:cNvSpPr txBox="1"/>
          <p:nvPr>
            <p:ph idx="4294967295" type="subTitle"/>
          </p:nvPr>
        </p:nvSpPr>
        <p:spPr>
          <a:xfrm>
            <a:off x="874413" y="1765100"/>
            <a:ext cx="3060900" cy="289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❖"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Simplest error correction strategy 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❖"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Can only correct only one type of error (X or Z, not both)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❖"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Detects errors using majority voting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➢"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Requires many physical qubits per logical qubit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➢"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Cannot correct both bit and phase-flips simultaneously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50" name="Google Shape;550;g340595da412_0_0"/>
          <p:cNvSpPr txBox="1"/>
          <p:nvPr>
            <p:ph idx="4294967295" type="subTitle"/>
          </p:nvPr>
        </p:nvSpPr>
        <p:spPr>
          <a:xfrm>
            <a:off x="5208688" y="1765100"/>
            <a:ext cx="3060900" cy="289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❖"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Smallest code that detects and corrects all single-qubit errors (X, Y, Z)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❖"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1 Logical qubit </a:t>
            </a:r>
            <a:r>
              <a:rPr lang="en" sz="1500">
                <a:latin typeface="Libre Franklin"/>
                <a:ea typeface="Libre Franklin"/>
                <a:cs typeface="Libre Franklin"/>
                <a:sym typeface="Libre Franklin"/>
              </a:rPr>
              <a:t>→</a:t>
            </a: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 5 physical qubits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❖"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High efficiency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➢"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Complex 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➢"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Requires non-local stabilizers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➢"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Syndrome decoding is non-trivial compared to repetition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49100e08a3_1_61"/>
          <p:cNvSpPr txBox="1"/>
          <p:nvPr>
            <p:ph type="title"/>
          </p:nvPr>
        </p:nvSpPr>
        <p:spPr>
          <a:xfrm>
            <a:off x="4170650" y="2251425"/>
            <a:ext cx="42603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VGQEC</a:t>
            </a:r>
            <a:endParaRPr/>
          </a:p>
        </p:txBody>
      </p:sp>
      <p:sp>
        <p:nvSpPr>
          <p:cNvPr id="556" name="Google Shape;556;g349100e08a3_1_61"/>
          <p:cNvSpPr txBox="1"/>
          <p:nvPr>
            <p:ph idx="2" type="title"/>
          </p:nvPr>
        </p:nvSpPr>
        <p:spPr>
          <a:xfrm>
            <a:off x="5621000" y="1327650"/>
            <a:ext cx="1359600" cy="662700"/>
          </a:xfrm>
          <a:prstGeom prst="rect">
            <a:avLst/>
          </a:prstGeom>
          <a:solidFill>
            <a:srgbClr val="F0E9E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460000" dist="13335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II.</a:t>
            </a:r>
            <a:endParaRPr/>
          </a:p>
        </p:txBody>
      </p:sp>
      <p:sp>
        <p:nvSpPr>
          <p:cNvPr id="557" name="Google Shape;557;g349100e08a3_1_61"/>
          <p:cNvSpPr/>
          <p:nvPr/>
        </p:nvSpPr>
        <p:spPr>
          <a:xfrm>
            <a:off x="713100" y="997375"/>
            <a:ext cx="2912400" cy="360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11430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558" name="Google Shape;558;g349100e08a3_1_61" title="uf1.jp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3422" r="23417" t="0"/>
          <a:stretch/>
        </p:blipFill>
        <p:spPr>
          <a:xfrm>
            <a:off x="930600" y="1238875"/>
            <a:ext cx="2477400" cy="31236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49100e08a3_1_68"/>
          <p:cNvSpPr txBox="1"/>
          <p:nvPr/>
        </p:nvSpPr>
        <p:spPr>
          <a:xfrm>
            <a:off x="720000" y="2785924"/>
            <a:ext cx="7704000" cy="10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Hybrid Quantum-Classical scheme for VGQEC (12 Mar 2025) [1]</a:t>
            </a:r>
            <a:endParaRPr b="1" sz="28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64" name="Google Shape;564;g349100e08a3_1_68" title="1184167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775" y="1459475"/>
            <a:ext cx="1326450" cy="1326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349100e08a3_1_68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VGQEC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6" name="Google Shape;566;g349100e08a3_1_68"/>
          <p:cNvSpPr txBox="1"/>
          <p:nvPr/>
        </p:nvSpPr>
        <p:spPr>
          <a:xfrm>
            <a:off x="708900" y="4530250"/>
            <a:ext cx="772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</a:rPr>
              <a:t>[1]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https://arxiv.org/abs/2410.02608</a:t>
            </a:r>
            <a:r>
              <a:rPr lang="en" sz="900">
                <a:solidFill>
                  <a:srgbClr val="595959"/>
                </a:solidFill>
              </a:rPr>
              <a:t> </a:t>
            </a:r>
            <a:endParaRPr sz="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49100e08a3_2_55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VGQEC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72" name="Google Shape;572;g349100e08a3_2_55" title="diagram.png"/>
          <p:cNvPicPr preferRelativeResize="0"/>
          <p:nvPr/>
        </p:nvPicPr>
        <p:blipFill rotWithShape="1">
          <a:blip r:embed="rId3">
            <a:alphaModFix/>
          </a:blip>
          <a:srcRect b="52588" l="0" r="0" t="0"/>
          <a:stretch/>
        </p:blipFill>
        <p:spPr>
          <a:xfrm>
            <a:off x="570438" y="1525450"/>
            <a:ext cx="8003026" cy="15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g349100e08a3_2_55"/>
          <p:cNvSpPr txBox="1"/>
          <p:nvPr/>
        </p:nvSpPr>
        <p:spPr>
          <a:xfrm>
            <a:off x="570451" y="3248725"/>
            <a:ext cx="800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a) Build new code by adding a flexible graph (GE) to existing code’s QEC Quon graph. Creates new encoding circuit with tunable parameters.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g3406075bd8f_0_0" title="diagram.png"/>
          <p:cNvPicPr preferRelativeResize="0"/>
          <p:nvPr/>
        </p:nvPicPr>
        <p:blipFill rotWithShape="1">
          <a:blip r:embed="rId3">
            <a:alphaModFix/>
          </a:blip>
          <a:srcRect b="0" l="0" r="46952" t="46862"/>
          <a:stretch/>
        </p:blipFill>
        <p:spPr>
          <a:xfrm>
            <a:off x="1723450" y="1133238"/>
            <a:ext cx="5697075" cy="234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g3406075bd8f_0_0"/>
          <p:cNvSpPr txBox="1"/>
          <p:nvPr/>
        </p:nvSpPr>
        <p:spPr>
          <a:xfrm>
            <a:off x="1723463" y="3640963"/>
            <a:ext cx="569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</a:t>
            </a: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) Run noisy circuit using encoding and recovery steps. Recovery circuit uses extra helper (auxiliary) qubits and measurements to correct noise.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80" name="Google Shape;580;g3406075bd8f_0_0"/>
          <p:cNvSpPr txBox="1"/>
          <p:nvPr/>
        </p:nvSpPr>
        <p:spPr>
          <a:xfrm>
            <a:off x="2070450" y="283250"/>
            <a:ext cx="5003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E242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VGQEC</a:t>
            </a:r>
            <a:endParaRPr b="1" sz="1200">
              <a:solidFill>
                <a:srgbClr val="1E242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 Palette Consulting by Slidesgo">
  <a:themeElements>
    <a:clrScheme name="Simple Light">
      <a:dk1>
        <a:srgbClr val="1E2423"/>
      </a:dk1>
      <a:lt1>
        <a:srgbClr val="F0E9E2"/>
      </a:lt1>
      <a:dk2>
        <a:srgbClr val="FFFFFF"/>
      </a:dk2>
      <a:lt2>
        <a:srgbClr val="F5F5F5"/>
      </a:lt2>
      <a:accent1>
        <a:srgbClr val="DEB6B7"/>
      </a:accent1>
      <a:accent2>
        <a:srgbClr val="A8D0E0"/>
      </a:accent2>
      <a:accent3>
        <a:srgbClr val="7BA6B4"/>
      </a:accent3>
      <a:accent4>
        <a:srgbClr val="D6CFA7"/>
      </a:accent4>
      <a:accent5>
        <a:srgbClr val="E7CDB7"/>
      </a:accent5>
      <a:accent6>
        <a:srgbClr val="CC9D9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